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docProps/app.xml" ContentType="application/vnd.openxmlformats-officedocument.extended-properties+xml"/>
  <Override PartName="/ppt/theme/theme1.xml" ContentType="application/vnd.openxmlformats-officedocument.them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presProps.xml" ContentType="application/vnd.openxmlformats-officedocument.presentationml.presProps+xml"/>
  <Override PartName="/ppt/media/image26.gif" ContentType="image/gif"/>
  <Override PartName="/ppt/slides/slide18.xml" ContentType="application/vnd.openxmlformats-officedocument.presentationml.slide+xml"/>
  <Override PartName="/ppt/slides/slide1.xml" ContentType="application/vnd.openxmlformats-officedocument.presentationml.slide+xml"/>
  <Override PartName="/ppt/slides/slide20.xml" ContentType="application/vnd.openxmlformats-officedocument.presentationml.slide+xml"/>
  <Override PartName="/ppt/slides/slide2.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5.xml" ContentType="application/vnd.openxmlformats-officedocument.presentationml.slide+xml"/>
  <Override PartName="/ppt/slides/slide23.xml" ContentType="application/vnd.openxmlformats-officedocument.presentationml.slide+xml"/>
  <Override PartName="/ppt/slides/slide6.xml" ContentType="application/vnd.openxmlformats-officedocument.presentationml.slide+xml"/>
  <Override PartName="/ppt/slides/slide24.xml" ContentType="application/vnd.openxmlformats-officedocument.presentationml.slide+xml"/>
  <Override PartName="/ppt/slides/slide7.xml" ContentType="application/vnd.openxmlformats-officedocument.presentationml.slide+xml"/>
  <Override PartName="/ppt/slides/slide25.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26.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10080625" cy="5670550"/>
  <p:notesSz cx="7559675" cy="10691813"/>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225720"/>
            <a:ext cx="9071640" cy="946800"/>
          </a:xfrm>
          <a:prstGeom prst="rect">
            <a:avLst/>
          </a:prstGeom>
          <a:noFill/>
          <a:ln w="0">
            <a:noFill/>
          </a:ln>
        </p:spPr>
        <p:txBody>
          <a:bodyPr lIns="0" rIns="0" tIns="0" bIns="0" anchor="ctr">
            <a:spAutoFit/>
          </a:bodyPr>
          <a:p>
            <a:pPr indent="0" algn="ctr">
              <a:buNone/>
            </a:pPr>
            <a:endParaRPr lang="bg-BG" sz="3300" b="0" u="none" strike="noStrike">
              <a:solidFill>
                <a:srgbClr val="000000"/>
              </a:solidFill>
              <a:effectLst/>
              <a:uFillTx/>
              <a:latin typeface="Arial"/>
            </a:endParaRPr>
          </a:p>
        </p:txBody>
      </p:sp>
      <p:sp>
        <p:nvSpPr>
          <p:cNvPr id="8" name="PlaceHolder 2"/>
          <p:cNvSpPr>
            <a:spLocks noGrp="1"/>
          </p:cNvSpPr>
          <p:nvPr>
            <p:ph type="subTitle"/>
          </p:nvPr>
        </p:nvSpPr>
        <p:spPr>
          <a:xfrm>
            <a:off x="504000" y="1326600"/>
            <a:ext cx="9071640" cy="2641680"/>
          </a:xfrm>
          <a:prstGeom prst="rect">
            <a:avLst/>
          </a:prstGeom>
          <a:noFill/>
          <a:ln w="0">
            <a:noFill/>
          </a:ln>
        </p:spPr>
        <p:txBody>
          <a:bodyPr lIns="0" rIns="0" tIns="0" bIns="0" anchor="ctr">
            <a:spAutoFit/>
          </a:bodyPr>
          <a:p>
            <a:pPr indent="0" algn="ctr">
              <a:buNone/>
            </a:pPr>
            <a:endParaRPr lang="bg-BG" sz="3200" b="0" u="none" strike="noStrike">
              <a:solidFill>
                <a:srgbClr val="000000"/>
              </a:solidFill>
              <a:effectLst/>
              <a:uFillTx/>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0B7D6718-CCCB-4A48-A60D-0AC1264A1261}" type="slidenum">
              <a:t>&lt;#&gt;</a:t>
            </a:fld>
          </a:p>
        </p:txBody>
      </p:sp>
      <p:sp>
        <p:nvSpPr>
          <p:cNvPr id="6" name="PlaceHolder 5"/>
          <p:cNvSpPr>
            <a:spLocks noGrp="1"/>
          </p:cNvSpPr>
          <p:nvPr>
            <p:ph type="dt" idx="1"/>
          </p:nvPr>
        </p:nvSpPr>
        <p:spPr/>
        <p:txBody>
          <a:bodyPr/>
          <a:p>
            <a:r>
              <a:rPr lang="bg-BG"/>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225720"/>
            <a:ext cx="9071640" cy="946800"/>
          </a:xfrm>
          <a:prstGeom prst="rect">
            <a:avLst/>
          </a:prstGeom>
          <a:noFill/>
          <a:ln w="0">
            <a:noFill/>
          </a:ln>
        </p:spPr>
        <p:txBody>
          <a:bodyPr lIns="0" rIns="0" tIns="0" bIns="0" anchor="ctr">
            <a:spAutoFit/>
          </a:bodyPr>
          <a:p>
            <a:pPr indent="0" algn="ctr">
              <a:buNone/>
            </a:pPr>
            <a:endParaRPr lang="bg-BG" sz="3300" b="0" u="none" strike="noStrike">
              <a:solidFill>
                <a:srgbClr val="000000"/>
              </a:solidFill>
              <a:effectLst/>
              <a:uFillTx/>
              <a:latin typeface="Arial"/>
            </a:endParaRPr>
          </a:p>
        </p:txBody>
      </p:sp>
      <p:sp>
        <p:nvSpPr>
          <p:cNvPr id="10" name="PlaceHolder 2"/>
          <p:cNvSpPr>
            <a:spLocks noGrp="1"/>
          </p:cNvSpPr>
          <p:nvPr>
            <p:ph/>
          </p:nvPr>
        </p:nvSpPr>
        <p:spPr>
          <a:xfrm>
            <a:off x="504000" y="1326600"/>
            <a:ext cx="9071640" cy="2641680"/>
          </a:xfrm>
          <a:prstGeom prst="rect">
            <a:avLst/>
          </a:prstGeom>
          <a:noFill/>
          <a:ln w="0">
            <a:noFill/>
          </a:ln>
        </p:spPr>
        <p:txBody>
          <a:bodyPr lIns="0" rIns="0" tIns="0" bIns="0" anchor="t">
            <a:spAutoFit/>
          </a:bodyPr>
          <a:p>
            <a:pPr indent="0">
              <a:spcAft>
                <a:spcPts val="1057"/>
              </a:spcAft>
              <a:buNone/>
            </a:pPr>
            <a:endParaRPr lang="bg-BG" sz="2400" b="0" u="none" strike="noStrike">
              <a:solidFill>
                <a:srgbClr val="000000"/>
              </a:solidFill>
              <a:effectLst/>
              <a:uFillTx/>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14FCA527-44DC-4562-8AA7-CD834021A281}" type="slidenum">
              <a:t>&lt;#&gt;</a:t>
            </a:fld>
          </a:p>
        </p:txBody>
      </p:sp>
      <p:sp>
        <p:nvSpPr>
          <p:cNvPr id="6" name="PlaceHolder 5"/>
          <p:cNvSpPr>
            <a:spLocks noGrp="1"/>
          </p:cNvSpPr>
          <p:nvPr>
            <p:ph type="dt" idx="1"/>
          </p:nvPr>
        </p:nvSpPr>
        <p:spPr/>
        <p:txBody>
          <a:bodyPr/>
          <a:p>
            <a:r>
              <a:rPr lang="bg-BG"/>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 name="PlaceHolder 1"/>
          <p:cNvSpPr>
            <a:spLocks noGrp="1"/>
          </p:cNvSpPr>
          <p:nvPr>
            <p:ph type="title"/>
          </p:nvPr>
        </p:nvSpPr>
        <p:spPr>
          <a:xfrm>
            <a:off x="504000" y="225720"/>
            <a:ext cx="9071640" cy="946800"/>
          </a:xfrm>
          <a:prstGeom prst="rect">
            <a:avLst/>
          </a:prstGeom>
          <a:noFill/>
          <a:ln w="0">
            <a:noFill/>
          </a:ln>
        </p:spPr>
        <p:txBody>
          <a:bodyPr lIns="0" rIns="0" tIns="0" bIns="0" anchor="ctr">
            <a:noAutofit/>
          </a:bodyPr>
          <a:p>
            <a:pPr indent="0" algn="ctr">
              <a:buNone/>
            </a:pPr>
            <a:r>
              <a:rPr lang="bg-BG" sz="3300" b="0" u="none" strike="noStrike">
                <a:solidFill>
                  <a:srgbClr val="000000"/>
                </a:solidFill>
                <a:effectLst/>
                <a:uFillTx/>
                <a:latin typeface="Arial"/>
              </a:rPr>
              <a:t>Click to edit the title text format</a:t>
            </a:r>
            <a:endParaRPr lang="bg-BG" sz="3300" b="0" u="none" strike="noStrike">
              <a:solidFill>
                <a:srgbClr val="000000"/>
              </a:solidFill>
              <a:effectLst/>
              <a:uFillTx/>
              <a:latin typeface="Arial"/>
            </a:endParaRPr>
          </a:p>
        </p:txBody>
      </p:sp>
      <p:sp>
        <p:nvSpPr>
          <p:cNvPr id="3" name="PlaceHolder 2"/>
          <p:cNvSpPr>
            <a:spLocks noGrp="1"/>
          </p:cNvSpPr>
          <p:nvPr>
            <p:ph type="body"/>
          </p:nvPr>
        </p:nvSpPr>
        <p:spPr>
          <a:xfrm>
            <a:off x="504000" y="1326600"/>
            <a:ext cx="9071640" cy="2641680"/>
          </a:xfrm>
          <a:prstGeom prst="rect">
            <a:avLst/>
          </a:prstGeom>
          <a:noFill/>
          <a:ln w="0">
            <a:noFill/>
          </a:ln>
        </p:spPr>
        <p:txBody>
          <a:bodyPr lIns="0" rIns="0" tIns="0" bIns="0" anchor="t">
            <a:spAutoFit/>
          </a:bodyPr>
          <a:p>
            <a:pPr marL="432000" indent="-324000">
              <a:spcAft>
                <a:spcPts val="1057"/>
              </a:spcAft>
              <a:buClr>
                <a:srgbClr val="000000"/>
              </a:buClr>
              <a:buSzPct val="45000"/>
              <a:buFont typeface="Wingdings" charset="2"/>
              <a:buChar char=""/>
            </a:pPr>
            <a:r>
              <a:rPr lang="bg-BG" sz="2400" b="0" u="none" strike="noStrike">
                <a:solidFill>
                  <a:srgbClr val="000000"/>
                </a:solidFill>
                <a:effectLst/>
                <a:uFillTx/>
                <a:latin typeface="Arial"/>
              </a:rPr>
              <a:t>Click to edit the outline text format</a:t>
            </a:r>
            <a:endParaRPr lang="bg-BG" sz="2400" b="0" u="none" strike="noStrike">
              <a:solidFill>
                <a:srgbClr val="000000"/>
              </a:solidFill>
              <a:effectLst/>
              <a:uFillTx/>
              <a:latin typeface="Arial"/>
            </a:endParaRPr>
          </a:p>
          <a:p>
            <a:pPr marL="864000" lvl="1" indent="-324000">
              <a:spcAft>
                <a:spcPts val="850"/>
              </a:spcAft>
              <a:buClr>
                <a:srgbClr val="000000"/>
              </a:buClr>
              <a:buSzPct val="75000"/>
              <a:buFont typeface="Symbol" charset="2"/>
              <a:buChar char=""/>
            </a:pPr>
            <a:r>
              <a:rPr lang="bg-BG" sz="2100" b="0" u="none" strike="noStrike">
                <a:solidFill>
                  <a:srgbClr val="000000"/>
                </a:solidFill>
                <a:effectLst/>
                <a:uFillTx/>
                <a:latin typeface="Arial"/>
              </a:rPr>
              <a:t>Second Outline Level</a:t>
            </a:r>
            <a:endParaRPr lang="bg-BG" sz="2100" b="0" u="none" strike="noStrike">
              <a:solidFill>
                <a:srgbClr val="000000"/>
              </a:solidFill>
              <a:effectLst/>
              <a:uFillTx/>
              <a:latin typeface="Arial"/>
            </a:endParaRPr>
          </a:p>
          <a:p>
            <a:pPr marL="1296000" lvl="2" indent="-288000">
              <a:spcAft>
                <a:spcPts val="635"/>
              </a:spcAft>
              <a:buClr>
                <a:srgbClr val="000000"/>
              </a:buClr>
              <a:buSzPct val="45000"/>
              <a:buFont typeface="Wingdings" charset="2"/>
              <a:buChar char=""/>
            </a:pPr>
            <a:r>
              <a:rPr lang="bg-BG" sz="1800" b="0" u="none" strike="noStrike">
                <a:solidFill>
                  <a:srgbClr val="000000"/>
                </a:solidFill>
                <a:effectLst/>
                <a:uFillTx/>
                <a:latin typeface="Arial"/>
              </a:rPr>
              <a:t>Third Outline Level</a:t>
            </a:r>
            <a:endParaRPr lang="bg-BG" sz="1800" b="0" u="none" strike="noStrike">
              <a:solidFill>
                <a:srgbClr val="000000"/>
              </a:solidFill>
              <a:effectLst/>
              <a:uFillTx/>
              <a:latin typeface="Arial"/>
            </a:endParaRPr>
          </a:p>
          <a:p>
            <a:pPr marL="1728000" lvl="3" indent="-216000">
              <a:spcAft>
                <a:spcPts val="422"/>
              </a:spcAft>
              <a:buClr>
                <a:srgbClr val="000000"/>
              </a:buClr>
              <a:buSzPct val="75000"/>
              <a:buFont typeface="Symbol" charset="2"/>
              <a:buChar char=""/>
            </a:pPr>
            <a:r>
              <a:rPr lang="bg-BG" sz="1500" b="0" u="none" strike="noStrike">
                <a:solidFill>
                  <a:srgbClr val="000000"/>
                </a:solidFill>
                <a:effectLst/>
                <a:uFillTx/>
                <a:latin typeface="Arial"/>
              </a:rPr>
              <a:t>Fourth Outline Level</a:t>
            </a:r>
            <a:endParaRPr lang="bg-BG" sz="1500" b="0" u="none" strike="noStrike">
              <a:solidFill>
                <a:srgbClr val="000000"/>
              </a:solidFill>
              <a:effectLst/>
              <a:uFillTx/>
              <a:latin typeface="Arial"/>
            </a:endParaRPr>
          </a:p>
          <a:p>
            <a:pPr marL="2160000" lvl="4" indent="-216000">
              <a:spcAft>
                <a:spcPts val="210"/>
              </a:spcAft>
              <a:buClr>
                <a:srgbClr val="000000"/>
              </a:buClr>
              <a:buSzPct val="45000"/>
              <a:buFont typeface="Wingdings" charset="2"/>
              <a:buChar char=""/>
            </a:pPr>
            <a:r>
              <a:rPr lang="bg-BG" sz="1500" b="0" u="none" strike="noStrike">
                <a:solidFill>
                  <a:srgbClr val="000000"/>
                </a:solidFill>
                <a:effectLst/>
                <a:uFillTx/>
                <a:latin typeface="Arial"/>
              </a:rPr>
              <a:t>Fifth Outline Level</a:t>
            </a:r>
            <a:endParaRPr lang="bg-BG" sz="1500" b="0" u="none" strike="noStrike">
              <a:solidFill>
                <a:srgbClr val="000000"/>
              </a:solidFill>
              <a:effectLst/>
              <a:uFillTx/>
              <a:latin typeface="Arial"/>
            </a:endParaRPr>
          </a:p>
          <a:p>
            <a:pPr marL="2592000" lvl="5" indent="-216000">
              <a:spcAft>
                <a:spcPts val="210"/>
              </a:spcAft>
              <a:buClr>
                <a:srgbClr val="000000"/>
              </a:buClr>
              <a:buSzPct val="45000"/>
              <a:buFont typeface="Wingdings" charset="2"/>
              <a:buChar char=""/>
            </a:pPr>
            <a:r>
              <a:rPr lang="bg-BG" sz="1500" b="0" u="none" strike="noStrike">
                <a:solidFill>
                  <a:srgbClr val="000000"/>
                </a:solidFill>
                <a:effectLst/>
                <a:uFillTx/>
                <a:latin typeface="Arial"/>
              </a:rPr>
              <a:t>Sixth Outline Level</a:t>
            </a:r>
            <a:endParaRPr lang="bg-BG" sz="1500" b="0" u="none" strike="noStrike">
              <a:solidFill>
                <a:srgbClr val="000000"/>
              </a:solidFill>
              <a:effectLst/>
              <a:uFillTx/>
              <a:latin typeface="Arial"/>
            </a:endParaRPr>
          </a:p>
          <a:p>
            <a:pPr marL="3024000" lvl="6" indent="-216000">
              <a:spcAft>
                <a:spcPts val="210"/>
              </a:spcAft>
              <a:buClr>
                <a:srgbClr val="000000"/>
              </a:buClr>
              <a:buSzPct val="45000"/>
              <a:buFont typeface="Wingdings" charset="2"/>
              <a:buChar char=""/>
            </a:pPr>
            <a:r>
              <a:rPr lang="bg-BG" sz="1500" b="0" u="none" strike="noStrike">
                <a:solidFill>
                  <a:srgbClr val="000000"/>
                </a:solidFill>
                <a:effectLst/>
                <a:uFillTx/>
                <a:latin typeface="Arial"/>
              </a:rPr>
              <a:t>Seventh Outline Level</a:t>
            </a:r>
            <a:endParaRPr lang="bg-BG" sz="1500" b="0" u="none" strike="noStrike">
              <a:solidFill>
                <a:srgbClr val="000000"/>
              </a:solidFill>
              <a:effectLst/>
              <a:uFillTx/>
              <a:latin typeface="Arial"/>
            </a:endParaRPr>
          </a:p>
        </p:txBody>
      </p:sp>
      <p:sp>
        <p:nvSpPr>
          <p:cNvPr id="4" name="PlaceHolder 3"/>
          <p:cNvSpPr>
            <a:spLocks noGrp="1"/>
          </p:cNvSpPr>
          <p:nvPr>
            <p:ph type="dt" idx="1"/>
          </p:nvPr>
        </p:nvSpPr>
        <p:spPr>
          <a:xfrm>
            <a:off x="504000" y="5165280"/>
            <a:ext cx="2348280" cy="390960"/>
          </a:xfrm>
          <a:prstGeom prst="rect">
            <a:avLst/>
          </a:prstGeom>
          <a:noFill/>
          <a:ln w="0">
            <a:noFill/>
          </a:ln>
        </p:spPr>
        <p:txBody>
          <a:bodyPr lIns="0" rIns="0" tIns="0" bIns="0" anchor="t">
            <a:noAutofit/>
          </a:bodyPr>
          <a:lstStyle>
            <a:lvl1pPr indent="0">
              <a:buNone/>
              <a:defRPr lang="bg-BG" sz="1400" b="0" u="none" strike="noStrike">
                <a:solidFill>
                  <a:srgbClr val="000000"/>
                </a:solidFill>
                <a:effectLst/>
                <a:uFillTx/>
                <a:latin typeface="Times New Roman"/>
              </a:defRPr>
            </a:lvl1pPr>
          </a:lstStyle>
          <a:p>
            <a:pPr indent="0">
              <a:buNone/>
            </a:pPr>
            <a:r>
              <a:rPr lang="bg-BG" sz="1400" b="0" u="none" strike="noStrike">
                <a:solidFill>
                  <a:srgbClr val="000000"/>
                </a:solidFill>
                <a:effectLst/>
                <a:uFillTx/>
                <a:latin typeface="Times New Roman"/>
              </a:rPr>
              <a:t>&lt;date/time&gt;</a:t>
            </a:r>
            <a:endParaRPr lang="bg-BG" sz="1400" b="0" u="none" strike="noStrike">
              <a:solidFill>
                <a:srgbClr val="000000"/>
              </a:solidFill>
              <a:effectLst/>
              <a:uFillTx/>
              <a:latin typeface="Times New Roman"/>
            </a:endParaRPr>
          </a:p>
        </p:txBody>
      </p:sp>
      <p:sp>
        <p:nvSpPr>
          <p:cNvPr id="5" name="PlaceHolder 4"/>
          <p:cNvSpPr>
            <a:spLocks noGrp="1"/>
          </p:cNvSpPr>
          <p:nvPr>
            <p:ph type="ftr" idx="2"/>
          </p:nvPr>
        </p:nvSpPr>
        <p:spPr>
          <a:xfrm>
            <a:off x="3447360" y="5165280"/>
            <a:ext cx="3195000" cy="390960"/>
          </a:xfrm>
          <a:prstGeom prst="rect">
            <a:avLst/>
          </a:prstGeom>
          <a:noFill/>
          <a:ln w="0">
            <a:noFill/>
          </a:ln>
        </p:spPr>
        <p:txBody>
          <a:bodyPr lIns="0" rIns="0" tIns="0" bIns="0" anchor="t">
            <a:noAutofit/>
          </a:bodyPr>
          <a:lstStyle>
            <a:lvl1pPr indent="0" algn="ctr">
              <a:buNone/>
              <a:defRPr lang="bg-BG" sz="1400" b="0" u="none" strike="noStrike">
                <a:solidFill>
                  <a:srgbClr val="000000"/>
                </a:solidFill>
                <a:effectLst/>
                <a:uFillTx/>
                <a:latin typeface="Times New Roman"/>
              </a:defRPr>
            </a:lvl1pPr>
          </a:lstStyle>
          <a:p>
            <a:pPr indent="0" algn="ctr">
              <a:buNone/>
            </a:pPr>
            <a:r>
              <a:rPr lang="bg-BG" sz="1400" b="0" u="none" strike="noStrike">
                <a:solidFill>
                  <a:srgbClr val="000000"/>
                </a:solidFill>
                <a:effectLst/>
                <a:uFillTx/>
                <a:latin typeface="Times New Roman"/>
              </a:rPr>
              <a:t>&lt;footer&gt;</a:t>
            </a:r>
            <a:endParaRPr lang="bg-BG" sz="1400" b="0" u="none" strike="noStrike">
              <a:solidFill>
                <a:srgbClr val="000000"/>
              </a:solidFill>
              <a:effectLst/>
              <a:uFillTx/>
              <a:latin typeface="Times New Roman"/>
            </a:endParaRPr>
          </a:p>
        </p:txBody>
      </p:sp>
      <p:sp>
        <p:nvSpPr>
          <p:cNvPr id="6" name="PlaceHolder 5"/>
          <p:cNvSpPr>
            <a:spLocks noGrp="1"/>
          </p:cNvSpPr>
          <p:nvPr>
            <p:ph type="sldNum" idx="3"/>
          </p:nvPr>
        </p:nvSpPr>
        <p:spPr>
          <a:xfrm>
            <a:off x="7227360" y="5165280"/>
            <a:ext cx="2348280" cy="390960"/>
          </a:xfrm>
          <a:prstGeom prst="rect">
            <a:avLst/>
          </a:prstGeom>
          <a:noFill/>
          <a:ln w="0">
            <a:noFill/>
          </a:ln>
        </p:spPr>
        <p:txBody>
          <a:bodyPr lIns="0" rIns="0" tIns="0" bIns="0" anchor="t">
            <a:noAutofit/>
          </a:bodyPr>
          <a:lstStyle>
            <a:lvl1pPr indent="0" algn="r">
              <a:buNone/>
              <a:defRPr lang="bg-BG" sz="1400" b="0" u="none" strike="noStrike">
                <a:solidFill>
                  <a:srgbClr val="000000"/>
                </a:solidFill>
                <a:effectLst/>
                <a:uFillTx/>
                <a:latin typeface="Times New Roman"/>
              </a:defRPr>
            </a:lvl1pPr>
          </a:lstStyle>
          <a:p>
            <a:pPr indent="0" algn="r">
              <a:buNone/>
            </a:pPr>
            <a:fld id="{4B2D1116-172D-4CAB-9D9F-6E479523A3BE}" type="slidenum">
              <a:rPr lang="bg-BG" sz="1400" b="0" u="none" strike="noStrike">
                <a:solidFill>
                  <a:srgbClr val="000000"/>
                </a:solidFill>
                <a:effectLst/>
                <a:uFillTx/>
                <a:latin typeface="Times New Roman"/>
              </a:rPr>
              <a:t>&lt;number&gt;</a:t>
            </a:fld>
            <a:endParaRPr lang="bg-BG" sz="14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Lst>
</p:sldMaster>
</file>

<file path=ppt/slides/_rels/slide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image" Target="../media/image3.jpeg"/><Relationship Id="rId3" Type="http://schemas.openxmlformats.org/officeDocument/2006/relationships/image" Target="../media/image4.jpeg"/><Relationship Id="rId4" Type="http://schemas.openxmlformats.org/officeDocument/2006/relationships/slideLayout" Target="../slideLayouts/slideLayout2.xml"/>
</Relationships>
</file>

<file path=ppt/slides/_rels/slide3.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image" Target="../media/image6.jpeg"/><Relationship Id="rId3" Type="http://schemas.openxmlformats.org/officeDocument/2006/relationships/slideLayout" Target="../slideLayouts/slideLayout2.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2.xml"/>
</Relationships>
</file>

<file path=ppt/slides/_rels/slide6.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image" Target="../media/image9.jpeg"/><Relationship Id="rId3" Type="http://schemas.openxmlformats.org/officeDocument/2006/relationships/image" Target="../media/image10.jpe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3.jpeg"/><Relationship Id="rId7" Type="http://schemas.openxmlformats.org/officeDocument/2006/relationships/image" Target="../media/image14.jpeg"/><Relationship Id="rId8"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image" Target="../media/image16.png"/><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20.jpeg"/><Relationship Id="rId7" Type="http://schemas.openxmlformats.org/officeDocument/2006/relationships/image" Target="../media/image21.jpeg"/><Relationship Id="rId8"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3.png"/><Relationship Id="rId3" Type="http://schemas.openxmlformats.org/officeDocument/2006/relationships/image" Target="../media/image8.jpeg"/><Relationship Id="rId4" Type="http://schemas.openxmlformats.org/officeDocument/2006/relationships/image" Target="../media/image9.jpeg"/><Relationship Id="rId5" Type="http://schemas.openxmlformats.org/officeDocument/2006/relationships/image" Target="../media/image24.png"/><Relationship Id="rId6" Type="http://schemas.openxmlformats.org/officeDocument/2006/relationships/image" Target="../media/image12.png"/><Relationship Id="rId7" Type="http://schemas.openxmlformats.org/officeDocument/2006/relationships/image" Target="../media/image10.jpeg"/><Relationship Id="rId8" Type="http://schemas.openxmlformats.org/officeDocument/2006/relationships/image" Target="../media/image25.png"/><Relationship Id="rId9"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image" Target="../media/image26.gif"/><Relationship Id="rId2" Type="http://schemas.openxmlformats.org/officeDocument/2006/relationships/image" Target="../media/image27.jpeg"/><Relationship Id="rId3"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image" Target="../media/image28.jpeg"/><Relationship Id="rId2" Type="http://schemas.openxmlformats.org/officeDocument/2006/relationships/image" Target="../media/image25.png"/><Relationship Id="rId3" Type="http://schemas.openxmlformats.org/officeDocument/2006/relationships/image" Target="../media/image8.jpeg"/><Relationship Id="rId4" Type="http://schemas.openxmlformats.org/officeDocument/2006/relationships/image" Target="../media/image9.jpeg"/><Relationship Id="rId5" Type="http://schemas.openxmlformats.org/officeDocument/2006/relationships/image" Target="../media/image10.jpeg"/><Relationship Id="rId6" Type="http://schemas.openxmlformats.org/officeDocument/2006/relationships/image" Target="../media/image24.png"/><Relationship Id="rId7" Type="http://schemas.openxmlformats.org/officeDocument/2006/relationships/image" Target="../media/image12.png"/><Relationship Id="rId8" Type="http://schemas.openxmlformats.org/officeDocument/2006/relationships/image" Target="../media/image11.png"/><Relationship Id="rId9" Type="http://schemas.openxmlformats.org/officeDocument/2006/relationships/slideLayout" Target="../slideLayouts/slideLayout2.xml"/>
</Relationships>
</file>

<file path=ppt/slides/_rels/slide11.xml.rels><?xml version="1.0" encoding="UTF-8"?>
<Relationships xmlns="http://schemas.openxmlformats.org/package/2006/relationships"><Relationship Id="rId1" Type="http://schemas.openxmlformats.org/officeDocument/2006/relationships/image" Target="../media/image27.jpeg"/><Relationship Id="rId2" Type="http://schemas.openxmlformats.org/officeDocument/2006/relationships/slideLayout" Target="../slideLayouts/slideLayout1.xml"/>
</Relationships>
</file>

<file path=ppt/slides/_rels/slide12.xml.rels><?xml version="1.0" encoding="UTF-8"?>
<Relationships xmlns="http://schemas.openxmlformats.org/package/2006/relationships"><Relationship Id="rId1" Type="http://schemas.openxmlformats.org/officeDocument/2006/relationships/image" Target="../media/image29.jpeg"/><Relationship Id="rId2" Type="http://schemas.openxmlformats.org/officeDocument/2006/relationships/slideLayout" Target="../slideLayouts/slideLayout1.xml"/>
</Relationships>
</file>

<file path=ppt/slides/_rels/slide13.xml.rels><?xml version="1.0" encoding="UTF-8"?>
<Relationships xmlns="http://schemas.openxmlformats.org/package/2006/relationships"><Relationship Id="rId1" Type="http://schemas.openxmlformats.org/officeDocument/2006/relationships/image" Target="../media/image30.jpeg"/><Relationship Id="rId2" Type="http://schemas.openxmlformats.org/officeDocument/2006/relationships/slideLayout" Target="../slideLayouts/slideLayout1.xml"/>
</Relationships>
</file>

<file path=ppt/slides/_rels/slide14.xml.rels><?xml version="1.0" encoding="UTF-8"?>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
</Relationships>
</file>

<file path=ppt/slides/_rels/slide15.xml.rels><?xml version="1.0" encoding="UTF-8"?>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
</Relationships>
</file>

<file path=ppt/slides/_rels/slide16.xml.rels><?xml version="1.0" encoding="UTF-8"?>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jpeg"/><Relationship Id="rId3" Type="http://schemas.openxmlformats.org/officeDocument/2006/relationships/slideLayout" Target="../slideLayouts/slideLayout1.xml"/>
</Relationships>
</file>

<file path=ppt/slides/_rels/slide17.xml.rels><?xml version="1.0" encoding="UTF-8"?>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3.jpeg"/><Relationship Id="rId3" Type="http://schemas.openxmlformats.org/officeDocument/2006/relationships/slideLayout" Target="../slideLayouts/slideLayout1.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9.xml.rels><?xml version="1.0" encoding="UTF-8"?>
<Relationships xmlns="http://schemas.openxmlformats.org/package/2006/relationships"><Relationship Id="rId1" Type="http://schemas.openxmlformats.org/officeDocument/2006/relationships/image" Target="../media/image34.jpeg"/><Relationship Id="rId2" Type="http://schemas.openxmlformats.org/officeDocument/2006/relationships/slideLayout" Target="../slideLayouts/slideLayout1.xml"/>
</Relationships>
</file>

<file path=ppt/slides/_rels/slide20.xml.rels><?xml version="1.0" encoding="UTF-8"?>
<Relationships xmlns="http://schemas.openxmlformats.org/package/2006/relationships"><Relationship Id="rId1" Type="http://schemas.openxmlformats.org/officeDocument/2006/relationships/image" Target="../media/image35.png"/><Relationship Id="rId2" Type="http://schemas.openxmlformats.org/officeDocument/2006/relationships/slideLayout" Target="../slideLayouts/slideLayout1.xml"/>
</Relationships>
</file>

<file path=ppt/slides/_rels/slide21.xml.rels><?xml version="1.0" encoding="UTF-8"?>
<Relationships xmlns="http://schemas.openxmlformats.org/package/2006/relationships"><Relationship Id="rId1" Type="http://schemas.openxmlformats.org/officeDocument/2006/relationships/image" Target="../media/image35.png"/><Relationship Id="rId2" Type="http://schemas.openxmlformats.org/officeDocument/2006/relationships/slideLayout" Target="../slideLayouts/slideLayout1.xml"/>
</Relationships>
</file>

<file path=ppt/slides/_rels/slide22.xml.rels><?xml version="1.0" encoding="UTF-8"?>
<Relationships xmlns="http://schemas.openxmlformats.org/package/2006/relationships"><Relationship Id="rId1" Type="http://schemas.openxmlformats.org/officeDocument/2006/relationships/image" Target="../media/image35.png"/><Relationship Id="rId2" Type="http://schemas.openxmlformats.org/officeDocument/2006/relationships/slideLayout" Target="../slideLayouts/slideLayout1.xml"/>
</Relationships>
</file>

<file path=ppt/slides/_rels/slide23.xml.rels><?xml version="1.0" encoding="UTF-8"?>
<Relationships xmlns="http://schemas.openxmlformats.org/package/2006/relationships"><Relationship Id="rId1" Type="http://schemas.openxmlformats.org/officeDocument/2006/relationships/image" Target="../media/image36.jpeg"/><Relationship Id="rId2" Type="http://schemas.openxmlformats.org/officeDocument/2006/relationships/image" Target="../media/image37.jpeg"/><Relationship Id="rId3" Type="http://schemas.openxmlformats.org/officeDocument/2006/relationships/image" Target="../media/image38.jpeg"/><Relationship Id="rId4" Type="http://schemas.openxmlformats.org/officeDocument/2006/relationships/slideLayout" Target="../slideLayouts/slideLayout1.xml"/>
</Relationships>
</file>

<file path=ppt/slides/_rels/slide24.xml.rels><?xml version="1.0" encoding="UTF-8"?>
<Relationships xmlns="http://schemas.openxmlformats.org/package/2006/relationships"><Relationship Id="rId1" Type="http://schemas.openxmlformats.org/officeDocument/2006/relationships/image" Target="../media/image36.jpeg"/><Relationship Id="rId2" Type="http://schemas.openxmlformats.org/officeDocument/2006/relationships/slideLayout" Target="../slideLayouts/slideLayout1.xml"/>
</Relationships>
</file>

<file path=ppt/slides/_rels/slide25.xml.rels><?xml version="1.0" encoding="UTF-8"?>
<Relationships xmlns="http://schemas.openxmlformats.org/package/2006/relationships"><Relationship Id="rId1" Type="http://schemas.openxmlformats.org/officeDocument/2006/relationships/image" Target="../media/image39.jpeg"/><Relationship Id="rId2" Type="http://schemas.openxmlformats.org/officeDocument/2006/relationships/slideLayout" Target="../slideLayouts/slideLayout1.xml"/>
</Relationships>
</file>

<file path=ppt/slides/_rels/slide26.xml.rels><?xml version="1.0" encoding="UTF-8"?>
<Relationships xmlns="http://schemas.openxmlformats.org/package/2006/relationships"><Relationship Id="rId1" Type="http://schemas.openxmlformats.org/officeDocument/2006/relationships/image" Target="../media/image40.jpeg"/><Relationship Id="rId2" Type="http://schemas.openxmlformats.org/officeDocument/2006/relationships/slideLayout" Target="../slideLayouts/slideLayout1.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 name=""/>
          <p:cNvPicPr/>
          <p:nvPr/>
        </p:nvPicPr>
        <p:blipFill>
          <a:blip r:embed="rId1"/>
          <a:stretch/>
        </p:blipFill>
        <p:spPr>
          <a:xfrm>
            <a:off x="-16560" y="0"/>
            <a:ext cx="10105200" cy="5688000"/>
          </a:xfrm>
          <a:prstGeom prst="rect">
            <a:avLst/>
          </a:prstGeom>
          <a:noFill/>
          <a:ln w="0">
            <a:noFill/>
          </a:ln>
        </p:spPr>
      </p:pic>
      <p:sp>
        <p:nvSpPr>
          <p:cNvPr id="12" name=""/>
          <p:cNvSpPr txBox="1"/>
          <p:nvPr/>
        </p:nvSpPr>
        <p:spPr>
          <a:xfrm>
            <a:off x="3960000" y="405000"/>
            <a:ext cx="5400000" cy="1741320"/>
          </a:xfrm>
          <a:prstGeom prst="rect">
            <a:avLst/>
          </a:prstGeom>
          <a:noFill/>
          <a:ln w="0">
            <a:noFill/>
          </a:ln>
        </p:spPr>
        <p:txBody>
          <a:bodyPr lIns="90000" rIns="90000" tIns="45000" bIns="45000" anchor="t">
            <a:spAutoFit/>
          </a:bodyPr>
          <a:p>
            <a:pPr algn="ctr">
              <a:lnSpc>
                <a:spcPct val="90000"/>
              </a:lnSpc>
            </a:pPr>
            <a:r>
              <a:rPr lang="bg-BG" sz="7200" b="1" u="none" strike="noStrike">
                <a:solidFill>
                  <a:srgbClr val="6666ff"/>
                </a:solidFill>
                <a:effectLst/>
                <a:uFillTx/>
                <a:latin typeface="Constantia"/>
              </a:rPr>
              <a:t>HAKİMLER</a:t>
            </a:r>
            <a:r>
              <a:rPr lang="bg-BG" sz="4800" b="1" u="none" strike="noStrike">
                <a:solidFill>
                  <a:srgbClr val="000000"/>
                </a:solidFill>
                <a:effectLst/>
                <a:uFillTx/>
                <a:latin typeface="Constantia"/>
              </a:rPr>
              <a:t> kitabı</a:t>
            </a:r>
            <a:endParaRPr lang="bg-BG" sz="4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f4f4f"/>
        </a:solidFill>
      </p:bgPr>
    </p:bg>
    <p:spTree>
      <p:nvGrpSpPr>
        <p:cNvPr id="1" name=""/>
        <p:cNvGrpSpPr/>
        <p:nvPr/>
      </p:nvGrpSpPr>
      <p:grpSpPr>
        <a:xfrm>
          <a:off x="0" y="0"/>
          <a:ext cx="0" cy="0"/>
          <a:chOff x="0" y="0"/>
          <a:chExt cx="0" cy="0"/>
        </a:xfrm>
      </p:grpSpPr>
      <p:sp>
        <p:nvSpPr>
          <p:cNvPr id="13" name="PlaceHolder 1"/>
          <p:cNvSpPr>
            <a:spLocks noGrp="1"/>
          </p:cNvSpPr>
          <p:nvPr>
            <p:ph type="title"/>
          </p:nvPr>
        </p:nvSpPr>
        <p:spPr>
          <a:xfrm>
            <a:off x="1080" y="-1080"/>
            <a:ext cx="10079640" cy="541800"/>
          </a:xfrm>
          <a:prstGeom prst="rect">
            <a:avLst/>
          </a:prstGeom>
          <a:solidFill>
            <a:srgbClr val="00dcff"/>
          </a:solidFill>
          <a:ln w="0">
            <a:noFill/>
          </a:ln>
        </p:spPr>
        <p:txBody>
          <a:bodyPr lIns="0" rIns="0" tIns="0" bIns="0" anchor="ctr">
            <a:spAutoFit/>
          </a:bodyPr>
          <a:p>
            <a:pPr indent="0" algn="ctr">
              <a:buNone/>
            </a:pPr>
            <a:r>
              <a:rPr lang="bg-BG" sz="3200" b="1" u="none" strike="noStrike">
                <a:solidFill>
                  <a:srgbClr val="000066"/>
                </a:solidFill>
                <a:effectLst/>
                <a:uFillTx/>
                <a:latin typeface="Trebuchet MS"/>
              </a:rPr>
              <a:t>HAKİMLER kitabı -</a:t>
            </a:r>
            <a:r>
              <a:rPr lang="bg-BG" sz="3200" b="1" u="none" strike="noStrike">
                <a:solidFill>
                  <a:srgbClr val="000080"/>
                </a:solidFill>
                <a:effectLst/>
                <a:uFillTx/>
                <a:latin typeface="Trebuchet MS"/>
              </a:rPr>
              <a:t> </a:t>
            </a:r>
            <a:r>
              <a:rPr lang="bg-BG" sz="3200" b="1" u="none" strike="noStrike">
                <a:solidFill>
                  <a:srgbClr val="ff3333"/>
                </a:solidFill>
                <a:effectLst/>
                <a:uFillTx/>
                <a:latin typeface="Trebuchet MS"/>
              </a:rPr>
              <a:t>KK'taki yeri</a:t>
            </a:r>
            <a:endParaRPr lang="bg-BG" sz="3200" b="0" u="none" strike="noStrike">
              <a:solidFill>
                <a:srgbClr val="000000"/>
              </a:solidFill>
              <a:effectLst/>
              <a:uFillTx/>
              <a:latin typeface="Arial"/>
            </a:endParaRPr>
          </a:p>
        </p:txBody>
      </p:sp>
      <p:pic>
        <p:nvPicPr>
          <p:cNvPr id="14" name=""/>
          <p:cNvPicPr/>
          <p:nvPr/>
        </p:nvPicPr>
        <p:blipFill>
          <a:blip r:embed="rId1"/>
          <a:stretch/>
        </p:blipFill>
        <p:spPr>
          <a:xfrm>
            <a:off x="288000" y="792000"/>
            <a:ext cx="1872000" cy="2471400"/>
          </a:xfrm>
          <a:prstGeom prst="rect">
            <a:avLst/>
          </a:prstGeom>
          <a:noFill/>
          <a:ln w="29160">
            <a:solidFill>
              <a:srgbClr val="ffffff"/>
            </a:solidFill>
            <a:round/>
          </a:ln>
        </p:spPr>
      </p:pic>
      <p:pic>
        <p:nvPicPr>
          <p:cNvPr id="15" name=""/>
          <p:cNvPicPr/>
          <p:nvPr/>
        </p:nvPicPr>
        <p:blipFill>
          <a:blip r:embed="rId2"/>
          <a:stretch/>
        </p:blipFill>
        <p:spPr>
          <a:xfrm>
            <a:off x="5184000" y="720000"/>
            <a:ext cx="2098080" cy="2520000"/>
          </a:xfrm>
          <a:prstGeom prst="rect">
            <a:avLst/>
          </a:prstGeom>
          <a:noFill/>
          <a:ln w="0">
            <a:noFill/>
          </a:ln>
        </p:spPr>
      </p:pic>
      <p:pic>
        <p:nvPicPr>
          <p:cNvPr id="16" name=""/>
          <p:cNvPicPr/>
          <p:nvPr/>
        </p:nvPicPr>
        <p:blipFill>
          <a:blip r:embed="rId3"/>
          <a:stretch/>
        </p:blipFill>
        <p:spPr>
          <a:xfrm>
            <a:off x="6984000" y="1307880"/>
            <a:ext cx="3028680" cy="1644120"/>
          </a:xfrm>
          <a:prstGeom prst="rect">
            <a:avLst/>
          </a:prstGeom>
          <a:noFill/>
          <a:ln w="29160">
            <a:solidFill>
              <a:srgbClr val="fffff0"/>
            </a:solidFill>
            <a:round/>
          </a:ln>
        </p:spPr>
      </p:pic>
      <p:sp>
        <p:nvSpPr>
          <p:cNvPr id="17" name=""/>
          <p:cNvSpPr txBox="1"/>
          <p:nvPr/>
        </p:nvSpPr>
        <p:spPr>
          <a:xfrm>
            <a:off x="252000" y="3600000"/>
            <a:ext cx="1908000" cy="432000"/>
          </a:xfrm>
          <a:prstGeom prst="rect">
            <a:avLst/>
          </a:prstGeom>
          <a:gradFill rotWithShape="0">
            <a:gsLst>
              <a:gs pos="0">
                <a:srgbClr val="ffff00"/>
              </a:gs>
              <a:gs pos="100000">
                <a:srgbClr val="6b8e23"/>
              </a:gs>
            </a:gsLst>
            <a:lin ang="5400000"/>
          </a:gradFill>
          <a:ln w="0">
            <a:noFill/>
          </a:ln>
        </p:spPr>
        <p:txBody>
          <a:bodyPr lIns="90000" rIns="90000" tIns="45000" bIns="45000" anchor="ctr" anchorCtr="1">
            <a:spAutoFit/>
          </a:bodyPr>
          <a:p>
            <a:pPr algn="ctr"/>
            <a:r>
              <a:rPr lang="bg-BG" sz="1800" b="1" u="none" strike="noStrike">
                <a:solidFill>
                  <a:srgbClr val="0000cd"/>
                </a:solidFill>
                <a:effectLst/>
                <a:uFillTx/>
                <a:latin typeface="Arial"/>
              </a:rPr>
              <a:t>Musa ve Yeşu</a:t>
            </a:r>
            <a:endParaRPr lang="bg-BG" sz="1800" b="0" u="none" strike="noStrike">
              <a:solidFill>
                <a:srgbClr val="000000"/>
              </a:solidFill>
              <a:effectLst/>
              <a:uFillTx/>
              <a:latin typeface="Arial"/>
            </a:endParaRPr>
          </a:p>
        </p:txBody>
      </p:sp>
      <p:sp>
        <p:nvSpPr>
          <p:cNvPr id="18" name=""/>
          <p:cNvSpPr txBox="1"/>
          <p:nvPr/>
        </p:nvSpPr>
        <p:spPr>
          <a:xfrm>
            <a:off x="5256000" y="3600000"/>
            <a:ext cx="1440000" cy="432000"/>
          </a:xfrm>
          <a:prstGeom prst="rect">
            <a:avLst/>
          </a:prstGeom>
          <a:gradFill rotWithShape="0">
            <a:gsLst>
              <a:gs pos="0">
                <a:srgbClr val="ffff00"/>
              </a:gs>
              <a:gs pos="100000">
                <a:srgbClr val="6b8e23"/>
              </a:gs>
            </a:gsLst>
            <a:lin ang="5400000"/>
          </a:gradFill>
          <a:ln w="0">
            <a:noFill/>
          </a:ln>
        </p:spPr>
        <p:txBody>
          <a:bodyPr lIns="90000" rIns="90000" tIns="45000" bIns="45000" anchor="ctr" anchorCtr="1">
            <a:spAutoFit/>
          </a:bodyPr>
          <a:p>
            <a:pPr algn="ctr"/>
            <a:r>
              <a:rPr lang="bg-BG" sz="1800" b="1" u="none" strike="noStrike">
                <a:solidFill>
                  <a:srgbClr val="0000cd"/>
                </a:solidFill>
                <a:effectLst/>
                <a:uFillTx/>
                <a:latin typeface="Arial"/>
              </a:rPr>
              <a:t>Samuel</a:t>
            </a:r>
            <a:endParaRPr lang="bg-BG" sz="1800" b="0" u="none" strike="noStrike">
              <a:solidFill>
                <a:srgbClr val="000000"/>
              </a:solidFill>
              <a:effectLst/>
              <a:uFillTx/>
              <a:latin typeface="Arial"/>
            </a:endParaRPr>
          </a:p>
        </p:txBody>
      </p:sp>
      <p:sp>
        <p:nvSpPr>
          <p:cNvPr id="19" name=""/>
          <p:cNvSpPr txBox="1"/>
          <p:nvPr/>
        </p:nvSpPr>
        <p:spPr>
          <a:xfrm>
            <a:off x="7200000" y="3600360"/>
            <a:ext cx="2664000" cy="432000"/>
          </a:xfrm>
          <a:prstGeom prst="rect">
            <a:avLst/>
          </a:prstGeom>
          <a:gradFill rotWithShape="0">
            <a:gsLst>
              <a:gs pos="0">
                <a:srgbClr val="ffff00"/>
              </a:gs>
              <a:gs pos="100000">
                <a:srgbClr val="6b8e23"/>
              </a:gs>
            </a:gsLst>
            <a:lin ang="5400000"/>
          </a:gradFill>
          <a:ln w="0">
            <a:noFill/>
          </a:ln>
        </p:spPr>
        <p:txBody>
          <a:bodyPr lIns="90000" rIns="90000" tIns="45000" bIns="45000" anchor="ctr" anchorCtr="1">
            <a:noAutofit/>
          </a:bodyPr>
          <a:p>
            <a:pPr algn="ctr"/>
            <a:r>
              <a:rPr lang="bg-BG" sz="1800" b="1" u="none" strike="noStrike">
                <a:solidFill>
                  <a:srgbClr val="0000cd"/>
                </a:solidFill>
                <a:effectLst/>
                <a:uFillTx/>
                <a:latin typeface="Arial"/>
              </a:rPr>
              <a:t>Saul, Davut, Süleyman</a:t>
            </a:r>
            <a:endParaRPr lang="bg-BG" sz="1800" b="0" u="none" strike="noStrike">
              <a:solidFill>
                <a:srgbClr val="000000"/>
              </a:solidFill>
              <a:effectLst/>
              <a:uFillTx/>
              <a:latin typeface="Arial"/>
            </a:endParaRPr>
          </a:p>
        </p:txBody>
      </p:sp>
      <p:sp>
        <p:nvSpPr>
          <p:cNvPr id="20" name=""/>
          <p:cNvSpPr/>
          <p:nvPr/>
        </p:nvSpPr>
        <p:spPr>
          <a:xfrm>
            <a:off x="2412000" y="1440000"/>
            <a:ext cx="2520000" cy="864000"/>
          </a:xfrm>
          <a:custGeom>
            <a:avLst/>
            <a:gdLst>
              <a:gd name="textAreaLeft" fmla="*/ 101520 w 2520000"/>
              <a:gd name="textAreaRight" fmla="*/ 2418480 w 2520000"/>
              <a:gd name="textAreaTop" fmla="*/ 101520 h 864000"/>
              <a:gd name="textAreaBottom" fmla="*/ 762480 h 864000"/>
              <a:gd name="GluePoint1X" fmla="*/ 10800 w 62983"/>
              <a:gd name="GluePoint1Y" fmla="*/ 0 h 21600"/>
              <a:gd name="GluePoint2X" fmla="*/ 0 w 62983"/>
              <a:gd name="GluePoint2Y" fmla="*/ 10800 h 21600"/>
              <a:gd name="GluePoint3X" fmla="*/ 10800 w 62983"/>
              <a:gd name="GluePoint3Y" fmla="*/ 21600 h 21600"/>
              <a:gd name="GluePoint4X" fmla="*/ 21600 w 62983"/>
              <a:gd name="GluePoint4Y" fmla="*/ 10800 h 21600"/>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62983" h="21600">
                <a:moveTo>
                  <a:pt x="3600" y="0"/>
                </a:moveTo>
                <a:arcTo wR="3600" hR="3600" stAng="0" swAng="5400000"/>
                <a:lnTo>
                  <a:pt x="0" y="18000"/>
                </a:lnTo>
                <a:arcTo wR="3600" hR="3600" stAng="16200000" swAng="5400000"/>
                <a:lnTo>
                  <a:pt x="59383" y="21600"/>
                </a:lnTo>
                <a:arcTo wR="3600" hR="3600" stAng="10800000" swAng="5400000"/>
                <a:lnTo>
                  <a:pt x="62983" y="3600"/>
                </a:lnTo>
                <a:arcTo wR="3600" hR="3600" stAng="5400000" swAng="5400000"/>
                <a:close/>
              </a:path>
            </a:pathLst>
          </a:custGeom>
          <a:solidFill>
            <a:srgbClr val="f0e68c"/>
          </a:solidFill>
          <a:ln w="38160">
            <a:solidFill>
              <a:srgbClr val="1e90ff"/>
            </a:solidFill>
            <a:round/>
          </a:ln>
        </p:spPr>
        <p:style>
          <a:lnRef idx="0"/>
          <a:fillRef idx="0"/>
          <a:effectRef idx="0"/>
          <a:fontRef idx="minor"/>
        </p:style>
        <p:txBody>
          <a:bodyPr lIns="108720" rIns="108720" tIns="63720" bIns="63720" anchor="ctr">
            <a:noAutofit/>
          </a:bodyPr>
          <a:p>
            <a:pPr algn="ctr"/>
            <a:r>
              <a:rPr lang="bg-BG" sz="2400" b="1" u="none" strike="noStrike">
                <a:solidFill>
                  <a:srgbClr val="000000"/>
                </a:solidFill>
                <a:effectLst/>
                <a:uFillTx/>
                <a:latin typeface="Arial"/>
              </a:rPr>
              <a:t>HAKİMLER</a:t>
            </a:r>
            <a:endParaRPr lang="bg-BG" sz="2400" b="1" u="none" strike="noStrike">
              <a:solidFill>
                <a:srgbClr val="000000"/>
              </a:solidFill>
              <a:effectLst/>
              <a:uFillTx/>
              <a:latin typeface="Arial"/>
            </a:endParaRPr>
          </a:p>
        </p:txBody>
      </p:sp>
      <p:sp>
        <p:nvSpPr>
          <p:cNvPr id="21" name=""/>
          <p:cNvSpPr txBox="1"/>
          <p:nvPr/>
        </p:nvSpPr>
        <p:spPr>
          <a:xfrm>
            <a:off x="180000" y="4068000"/>
            <a:ext cx="2016000" cy="621000"/>
          </a:xfrm>
          <a:prstGeom prst="rect">
            <a:avLst/>
          </a:prstGeom>
          <a:noFill/>
          <a:ln w="0">
            <a:noFill/>
          </a:ln>
        </p:spPr>
        <p:txBody>
          <a:bodyPr lIns="90000" rIns="90000" tIns="45000" bIns="45000" anchor="t" anchorCtr="1">
            <a:spAutoFit/>
          </a:bodyPr>
          <a:p>
            <a:pPr algn="ctr"/>
            <a:r>
              <a:rPr lang="bg-BG" sz="1800" b="1" u="none" strike="noStrike">
                <a:solidFill>
                  <a:srgbClr val="f0e68c"/>
                </a:solidFill>
                <a:effectLst/>
                <a:uFillTx/>
                <a:latin typeface="Trebuchet MS"/>
              </a:rPr>
              <a:t>Çıkış ve Yerleşme Çağı</a:t>
            </a:r>
            <a:endParaRPr lang="bg-BG" sz="1800" b="0" u="none" strike="noStrike">
              <a:solidFill>
                <a:srgbClr val="ffffff"/>
              </a:solidFill>
              <a:effectLst/>
              <a:uFillTx/>
              <a:latin typeface="Arial"/>
            </a:endParaRPr>
          </a:p>
        </p:txBody>
      </p:sp>
      <p:sp>
        <p:nvSpPr>
          <p:cNvPr id="22" name=""/>
          <p:cNvSpPr txBox="1"/>
          <p:nvPr/>
        </p:nvSpPr>
        <p:spPr>
          <a:xfrm>
            <a:off x="7200000" y="4104360"/>
            <a:ext cx="2592000" cy="395640"/>
          </a:xfrm>
          <a:prstGeom prst="rect">
            <a:avLst/>
          </a:prstGeom>
          <a:noFill/>
          <a:ln w="0">
            <a:noFill/>
          </a:ln>
        </p:spPr>
        <p:txBody>
          <a:bodyPr lIns="90000" rIns="90000" tIns="45000" bIns="45000" anchor="t" anchorCtr="1">
            <a:spAutoFit/>
          </a:bodyPr>
          <a:p>
            <a:pPr algn="ctr"/>
            <a:r>
              <a:rPr lang="bg-BG" sz="1800" b="1" u="none" strike="noStrike">
                <a:solidFill>
                  <a:srgbClr val="f0e68c"/>
                </a:solidFill>
                <a:effectLst/>
                <a:uFillTx/>
                <a:latin typeface="Trebuchet MS"/>
              </a:rPr>
              <a:t>Birleşik Krallık Çağı</a:t>
            </a:r>
            <a:endParaRPr lang="bg-BG" sz="1800" b="0" u="none" strike="noStrike">
              <a:solidFill>
                <a:srgbClr val="ffffff"/>
              </a:solidFill>
              <a:effectLst/>
              <a:uFillTx/>
              <a:latin typeface="Arial"/>
            </a:endParaRPr>
          </a:p>
        </p:txBody>
      </p:sp>
      <p:sp>
        <p:nvSpPr>
          <p:cNvPr id="23" name=""/>
          <p:cNvSpPr txBox="1"/>
          <p:nvPr/>
        </p:nvSpPr>
        <p:spPr>
          <a:xfrm>
            <a:off x="5004000" y="4068720"/>
            <a:ext cx="2016000" cy="621000"/>
          </a:xfrm>
          <a:prstGeom prst="rect">
            <a:avLst/>
          </a:prstGeom>
          <a:noFill/>
          <a:ln w="0">
            <a:noFill/>
          </a:ln>
        </p:spPr>
        <p:txBody>
          <a:bodyPr lIns="90000" rIns="90000" tIns="45000" bIns="45000" anchor="t" anchorCtr="1">
            <a:spAutoFit/>
          </a:bodyPr>
          <a:p>
            <a:pPr algn="ctr"/>
            <a:r>
              <a:rPr lang="bg-BG" sz="1800" b="1" u="none" strike="noStrike">
                <a:solidFill>
                  <a:srgbClr val="f0e68c"/>
                </a:solidFill>
                <a:effectLst/>
                <a:uFillTx/>
                <a:latin typeface="Trebuchet MS"/>
              </a:rPr>
              <a:t>son hakim ve peygamber</a:t>
            </a:r>
            <a:endParaRPr lang="bg-BG" sz="1800" b="0" u="none" strike="noStrike">
              <a:solidFill>
                <a:srgbClr val="ffffff"/>
              </a:solidFill>
              <a:effectLst/>
              <a:uFillTx/>
              <a:latin typeface="Arial"/>
            </a:endParaRPr>
          </a:p>
        </p:txBody>
      </p:sp>
      <p:sp>
        <p:nvSpPr>
          <p:cNvPr id="24" name=""/>
          <p:cNvSpPr txBox="1"/>
          <p:nvPr/>
        </p:nvSpPr>
        <p:spPr>
          <a:xfrm>
            <a:off x="216000" y="4824360"/>
            <a:ext cx="2016000" cy="621000"/>
          </a:xfrm>
          <a:prstGeom prst="rect">
            <a:avLst/>
          </a:prstGeom>
          <a:solidFill>
            <a:srgbClr val="d3d3d3"/>
          </a:solidFill>
          <a:ln w="0">
            <a:noFill/>
          </a:ln>
        </p:spPr>
        <p:txBody>
          <a:bodyPr lIns="90000" rIns="90000" tIns="45000" bIns="45000" anchor="t" anchorCtr="1">
            <a:spAutoFit/>
          </a:bodyPr>
          <a:p>
            <a:pPr algn="ctr"/>
            <a:r>
              <a:rPr lang="bg-BG" sz="1800" b="1" u="none" strike="noStrike">
                <a:solidFill>
                  <a:srgbClr val="000000"/>
                </a:solidFill>
                <a:effectLst/>
                <a:uFillTx/>
                <a:latin typeface="Trebuchet MS"/>
              </a:rPr>
              <a:t>tek önder idare sistemi</a:t>
            </a:r>
            <a:endParaRPr lang="bg-BG" sz="1800" b="0" u="none" strike="noStrike">
              <a:solidFill>
                <a:srgbClr val="000000"/>
              </a:solidFill>
              <a:effectLst/>
              <a:uFillTx/>
              <a:latin typeface="Arial"/>
            </a:endParaRPr>
          </a:p>
        </p:txBody>
      </p:sp>
      <p:sp>
        <p:nvSpPr>
          <p:cNvPr id="25" name=""/>
          <p:cNvSpPr txBox="1"/>
          <p:nvPr/>
        </p:nvSpPr>
        <p:spPr>
          <a:xfrm>
            <a:off x="2664000" y="4772520"/>
            <a:ext cx="4032000" cy="355680"/>
          </a:xfrm>
          <a:prstGeom prst="rect">
            <a:avLst/>
          </a:prstGeom>
          <a:solidFill>
            <a:srgbClr val="f0e68c"/>
          </a:solidFill>
          <a:ln w="0">
            <a:noFill/>
          </a:ln>
        </p:spPr>
        <p:txBody>
          <a:bodyPr lIns="90000" rIns="90000" tIns="45000" bIns="45000" anchor="ctr" anchorCtr="1">
            <a:spAutoFit/>
          </a:bodyPr>
          <a:p>
            <a:pPr algn="ctr"/>
            <a:r>
              <a:rPr lang="bg-BG" sz="1800" b="1" u="none" strike="noStrike">
                <a:solidFill>
                  <a:srgbClr val="000000"/>
                </a:solidFill>
                <a:effectLst/>
                <a:uFillTx/>
                <a:latin typeface="Trebuchet MS"/>
              </a:rPr>
              <a:t>kolektif önderlik idare sistemi</a:t>
            </a:r>
            <a:endParaRPr lang="bg-BG" sz="1800" b="0" u="none" strike="noStrike">
              <a:solidFill>
                <a:srgbClr val="000000"/>
              </a:solidFill>
              <a:effectLst/>
              <a:uFillTx/>
              <a:latin typeface="Arial"/>
            </a:endParaRPr>
          </a:p>
        </p:txBody>
      </p:sp>
      <p:sp>
        <p:nvSpPr>
          <p:cNvPr id="26" name=""/>
          <p:cNvSpPr txBox="1"/>
          <p:nvPr/>
        </p:nvSpPr>
        <p:spPr>
          <a:xfrm>
            <a:off x="7812000" y="4861080"/>
            <a:ext cx="2016000" cy="621000"/>
          </a:xfrm>
          <a:prstGeom prst="rect">
            <a:avLst/>
          </a:prstGeom>
          <a:solidFill>
            <a:srgbClr val="d3d3d3"/>
          </a:solidFill>
          <a:ln w="0">
            <a:noFill/>
          </a:ln>
        </p:spPr>
        <p:txBody>
          <a:bodyPr lIns="90000" rIns="90000" tIns="45000" bIns="45000" anchor="ctr" anchorCtr="1">
            <a:spAutoFit/>
          </a:bodyPr>
          <a:p>
            <a:pPr algn="ctr"/>
            <a:r>
              <a:rPr lang="bg-BG" sz="1800" b="1" u="none" strike="noStrike">
                <a:solidFill>
                  <a:srgbClr val="000000"/>
                </a:solidFill>
                <a:effectLst/>
                <a:uFillTx/>
                <a:latin typeface="Trebuchet MS"/>
              </a:rPr>
              <a:t>tek önder idare sistemi</a:t>
            </a:r>
            <a:endParaRPr lang="bg-BG" sz="1800" b="0" u="none" strike="noStrike">
              <a:solidFill>
                <a:srgbClr val="000000"/>
              </a:solidFill>
              <a:effectLst/>
              <a:uFillTx/>
              <a:latin typeface="Arial"/>
            </a:endParaRPr>
          </a:p>
        </p:txBody>
      </p:sp>
      <p:sp>
        <p:nvSpPr>
          <p:cNvPr id="27" name=""/>
          <p:cNvSpPr txBox="1"/>
          <p:nvPr/>
        </p:nvSpPr>
        <p:spPr>
          <a:xfrm>
            <a:off x="2664000" y="5168520"/>
            <a:ext cx="4032000" cy="355680"/>
          </a:xfrm>
          <a:prstGeom prst="rect">
            <a:avLst/>
          </a:prstGeom>
          <a:solidFill>
            <a:srgbClr val="d3d3d3"/>
          </a:solidFill>
          <a:ln w="0">
            <a:noFill/>
          </a:ln>
        </p:spPr>
        <p:txBody>
          <a:bodyPr lIns="90000" rIns="90000" tIns="45000" bIns="45000" anchor="ctr" anchorCtr="1">
            <a:spAutoFit/>
          </a:bodyPr>
          <a:p>
            <a:pPr algn="ctr"/>
            <a:r>
              <a:rPr lang="bg-BG" sz="1800" b="1" u="none" strike="noStrike">
                <a:solidFill>
                  <a:srgbClr val="000000"/>
                </a:solidFill>
                <a:effectLst/>
                <a:uFillTx/>
                <a:latin typeface="Trebuchet MS"/>
              </a:rPr>
              <a:t>12 x tek önder idare sistemi</a:t>
            </a:r>
            <a:endParaRPr lang="bg-BG"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7" presetClass="entr" fill="hold" nodeType="clickEffect" presetSubtype="8">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repl">
                                        <p:cTn id="23" dur="500" fill="hold"/>
                                        <p:tgtEl>
                                          <p:spTgt spid="20"/>
                                        </p:tgtEl>
                                        <p:attrNameLst>
                                          <p:attrName>ppt_x</p:attrName>
                                        </p:attrNameLst>
                                      </p:cBhvr>
                                      <p:tavLst>
                                        <p:tav>
                                          <p:val>
                                            <p:strVal val="#ppt_x-#ppt_w/2"/>
                                          </p:val>
                                        </p:tav>
                                        <p:tav tm="100000">
                                          <p:val>
                                            <p:strVal val="#ppt_x"/>
                                          </p:val>
                                        </p:tav>
                                      </p:tavLst>
                                    </p:anim>
                                    <p:anim calcmode="lin" valueType="num">
                                      <p:cBhvr additive="repl">
                                        <p:cTn id="24" dur="500" fill="hold"/>
                                        <p:tgtEl>
                                          <p:spTgt spid="20"/>
                                        </p:tgtEl>
                                        <p:attrNameLst>
                                          <p:attrName>ppt_y</p:attrName>
                                        </p:attrNameLst>
                                      </p:cBhvr>
                                      <p:tavLst>
                                        <p:tav>
                                          <p:val>
                                            <p:strVal val="#ppt_y"/>
                                          </p:val>
                                        </p:tav>
                                        <p:tav tm="100000">
                                          <p:val>
                                            <p:strVal val="#ppt_y"/>
                                          </p:val>
                                        </p:tav>
                                      </p:tavLst>
                                    </p:anim>
                                    <p:anim calcmode="lin" valueType="num">
                                      <p:cBhvr additive="repl">
                                        <p:cTn id="25" dur="500" fill="hold"/>
                                        <p:tgtEl>
                                          <p:spTgt spid="20"/>
                                        </p:tgtEl>
                                        <p:attrNameLst>
                                          <p:attrName>ppt_w</p:attrName>
                                        </p:attrNameLst>
                                      </p:cBhvr>
                                      <p:tavLst>
                                        <p:tav>
                                          <p:val>
                                            <p:strVal val="0"/>
                                          </p:val>
                                        </p:tav>
                                        <p:tav tm="100000">
                                          <p:val>
                                            <p:strVal val="#ppt_w"/>
                                          </p:val>
                                        </p:tav>
                                      </p:tavLst>
                                    </p:anim>
                                    <p:anim calcmode="lin" valueType="num">
                                      <p:cBhvr additive="repl">
                                        <p:cTn id="26" dur="500" fill="hold"/>
                                        <p:tgtEl>
                                          <p:spTgt spid="20"/>
                                        </p:tgtEl>
                                        <p:attrNameLst>
                                          <p:attrName>ppt_h</p:attrName>
                                        </p:attrNameLst>
                                      </p:cBhvr>
                                      <p:tavLst>
                                        <p:tav>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fill="hold"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fill="hold"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fill="hold" nodeType="click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fill="hold" nodeType="click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fill="hold" nodeType="clickEffect">
                                  <p:stCondLst>
                                    <p:cond delay="0"/>
                                  </p:stCondLst>
                                  <p:childTnLst>
                                    <p:set>
                                      <p:cBhvr>
                                        <p:cTn id="54" dur="1" fill="hold">
                                          <p:stCondLst>
                                            <p:cond delay="0"/>
                                          </p:stCondLst>
                                        </p:cTn>
                                        <p:tgtEl>
                                          <p:spTgt spid="1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fill="hold" nodeType="clickEffect">
                                  <p:stCondLst>
                                    <p:cond delay="0"/>
                                  </p:stCondLst>
                                  <p:childTnLst>
                                    <p:set>
                                      <p:cBhvr>
                                        <p:cTn id="58" dur="1" fill="hold">
                                          <p:stCondLst>
                                            <p:cond delay="0"/>
                                          </p:stCondLst>
                                        </p:cTn>
                                        <p:tgtEl>
                                          <p:spTgt spid="2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fill="hold" nodeType="clickEffect">
                                  <p:stCondLst>
                                    <p:cond delay="0"/>
                                  </p:stCondLst>
                                  <p:childTnLst>
                                    <p:set>
                                      <p:cBhvr>
                                        <p:cTn id="6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 name="PlaceHolder 1"/>
          <p:cNvSpPr>
            <a:spLocks noGrp="1"/>
          </p:cNvSpPr>
          <p:nvPr>
            <p:ph type="title"/>
          </p:nvPr>
        </p:nvSpPr>
        <p:spPr>
          <a:xfrm>
            <a:off x="1440" y="-720"/>
            <a:ext cx="10079640" cy="541800"/>
          </a:xfrm>
          <a:prstGeom prst="rect">
            <a:avLst/>
          </a:prstGeom>
          <a:solidFill>
            <a:srgbClr val="00dcff"/>
          </a:solidFill>
          <a:ln w="0">
            <a:noFill/>
          </a:ln>
        </p:spPr>
        <p:txBody>
          <a:bodyPr lIns="0" rIns="0" tIns="0" bIns="0" anchor="ctr">
            <a:spAutoFit/>
          </a:bodyPr>
          <a:p>
            <a:pPr indent="0" algn="ctr">
              <a:buNone/>
            </a:pPr>
            <a:r>
              <a:rPr lang="bg-BG" sz="3200" b="1" u="none" strike="noStrike">
                <a:solidFill>
                  <a:srgbClr val="000066"/>
                </a:solidFill>
                <a:effectLst/>
                <a:uFillTx/>
                <a:latin typeface="Trebuchet MS"/>
              </a:rPr>
              <a:t>HAKİMLER kitabı ve kilise</a:t>
            </a:r>
            <a:endParaRPr lang="bg-BG" sz="3200" b="0" u="none" strike="noStrike">
              <a:solidFill>
                <a:srgbClr val="000000"/>
              </a:solidFill>
              <a:effectLst/>
              <a:uFillTx/>
              <a:latin typeface="Arial"/>
            </a:endParaRPr>
          </a:p>
        </p:txBody>
      </p:sp>
      <p:pic>
        <p:nvPicPr>
          <p:cNvPr id="29" name=""/>
          <p:cNvPicPr/>
          <p:nvPr/>
        </p:nvPicPr>
        <p:blipFill>
          <a:blip r:embed="rId1"/>
          <a:srcRect l="22197" t="0" r="0" b="0"/>
          <a:stretch/>
        </p:blipFill>
        <p:spPr>
          <a:xfrm flipH="1">
            <a:off x="353880" y="827280"/>
            <a:ext cx="4038120" cy="2916720"/>
          </a:xfrm>
          <a:prstGeom prst="rect">
            <a:avLst/>
          </a:prstGeom>
          <a:noFill/>
          <a:ln w="0">
            <a:noFill/>
          </a:ln>
        </p:spPr>
      </p:pic>
      <p:pic>
        <p:nvPicPr>
          <p:cNvPr id="30" name=""/>
          <p:cNvPicPr/>
          <p:nvPr/>
        </p:nvPicPr>
        <p:blipFill>
          <a:blip r:embed="rId2"/>
          <a:stretch/>
        </p:blipFill>
        <p:spPr>
          <a:xfrm>
            <a:off x="5446080" y="864000"/>
            <a:ext cx="4273200" cy="2916000"/>
          </a:xfrm>
          <a:prstGeom prst="rect">
            <a:avLst/>
          </a:prstGeom>
          <a:noFill/>
          <a:ln w="0">
            <a:noFill/>
          </a:ln>
        </p:spPr>
      </p:pic>
      <p:sp>
        <p:nvSpPr>
          <p:cNvPr id="31" name=""/>
          <p:cNvSpPr/>
          <p:nvPr/>
        </p:nvSpPr>
        <p:spPr>
          <a:xfrm>
            <a:off x="324000" y="1008000"/>
            <a:ext cx="1152000" cy="1440000"/>
          </a:xfrm>
          <a:prstGeom prst="ellipse">
            <a:avLst/>
          </a:prstGeom>
          <a:noFill/>
          <a:ln w="57240">
            <a:solidFill>
              <a:srgbClr val="ffff00"/>
            </a:solidFill>
            <a:round/>
          </a:ln>
        </p:spPr>
        <p:style>
          <a:lnRef idx="0"/>
          <a:fillRef idx="0"/>
          <a:effectRef idx="0"/>
          <a:fontRef idx="minor"/>
        </p:style>
        <p:txBody>
          <a:bodyPr wrap="none" lIns="118440" rIns="118440" tIns="73440" bIns="73440" anchor="ctr">
            <a:noAutofit/>
          </a:bodyPr>
          <a:p>
            <a:endParaRPr lang="bg-BG" sz="1800" b="0" u="none" strike="noStrike">
              <a:solidFill>
                <a:srgbClr val="000000"/>
              </a:solidFill>
              <a:effectLst/>
              <a:uFillTx/>
              <a:latin typeface="Arial"/>
            </a:endParaRPr>
          </a:p>
        </p:txBody>
      </p:sp>
      <p:sp>
        <p:nvSpPr>
          <p:cNvPr id="32" name=""/>
          <p:cNvSpPr/>
          <p:nvPr/>
        </p:nvSpPr>
        <p:spPr>
          <a:xfrm>
            <a:off x="5652000" y="1404000"/>
            <a:ext cx="3959640" cy="1404000"/>
          </a:xfrm>
          <a:prstGeom prst="ellipse">
            <a:avLst/>
          </a:prstGeom>
          <a:noFill/>
          <a:ln w="57240">
            <a:solidFill>
              <a:srgbClr val="ffff00"/>
            </a:solidFill>
            <a:round/>
          </a:ln>
        </p:spPr>
        <p:style>
          <a:lnRef idx="0"/>
          <a:fillRef idx="0"/>
          <a:effectRef idx="0"/>
          <a:fontRef idx="minor"/>
        </p:style>
        <p:txBody>
          <a:bodyPr wrap="none" lIns="118440" rIns="118440" tIns="73440" bIns="73440" anchor="ctr">
            <a:noAutofit/>
          </a:bodyPr>
          <a:p>
            <a:endParaRPr lang="bg-BG" sz="1800" b="0" u="none" strike="noStrike">
              <a:solidFill>
                <a:srgbClr val="000000"/>
              </a:solidFill>
              <a:effectLst/>
              <a:uFillTx/>
              <a:latin typeface="Arial"/>
            </a:endParaRPr>
          </a:p>
        </p:txBody>
      </p:sp>
      <p:sp>
        <p:nvSpPr>
          <p:cNvPr id="33" name=""/>
          <p:cNvSpPr txBox="1"/>
          <p:nvPr/>
        </p:nvSpPr>
        <p:spPr>
          <a:xfrm>
            <a:off x="432000" y="3907080"/>
            <a:ext cx="3960000" cy="1492920"/>
          </a:xfrm>
          <a:prstGeom prst="rect">
            <a:avLst/>
          </a:prstGeom>
          <a:noFill/>
          <a:ln w="0">
            <a:noFill/>
          </a:ln>
        </p:spPr>
        <p:txBody>
          <a:bodyPr lIns="90000" rIns="90000" tIns="45000" bIns="45000" anchor="t">
            <a:spAutoFit/>
          </a:bodyPr>
          <a:p>
            <a:r>
              <a:rPr lang="bg-BG" sz="1800" b="1" u="none" strike="noStrike">
                <a:solidFill>
                  <a:srgbClr val="000000"/>
                </a:solidFill>
                <a:effectLst/>
                <a:uFillTx/>
                <a:latin typeface="Trebuchet MS"/>
              </a:rPr>
              <a:t>Efes 4:11</a:t>
            </a:r>
            <a:r>
              <a:rPr lang="bg-BG" sz="1800" b="0" u="none" strike="noStrike">
                <a:solidFill>
                  <a:srgbClr val="000000"/>
                </a:solidFill>
                <a:effectLst/>
                <a:uFillTx/>
                <a:latin typeface="Trebuchet MS"/>
              </a:rPr>
              <a:t> Ve O, kimi kişileri apostol olarak verdi, kimi kişileri peygamber olarak verdi, kimi kişileri </a:t>
            </a:r>
            <a:r>
              <a:rPr lang="bg-BG" sz="1800" b="1" u="sng" strike="noStrike">
                <a:solidFill>
                  <a:srgbClr val="000000"/>
                </a:solidFill>
                <a:effectLst/>
                <a:uFillTx/>
                <a:latin typeface="Trebuchet MS"/>
              </a:rPr>
              <a:t>müjdeci</a:t>
            </a:r>
            <a:r>
              <a:rPr lang="bg-BG" sz="1800" b="0" u="none" strike="noStrike">
                <a:solidFill>
                  <a:srgbClr val="000000"/>
                </a:solidFill>
                <a:effectLst/>
                <a:uFillTx/>
                <a:latin typeface="Trebuchet MS"/>
              </a:rPr>
              <a:t> olarak verdi, ve kimi kişileri de </a:t>
            </a:r>
            <a:r>
              <a:rPr lang="bg-BG" sz="1800" b="1" u="sng" strike="noStrike">
                <a:solidFill>
                  <a:srgbClr val="000000"/>
                </a:solidFill>
                <a:effectLst/>
                <a:uFillTx/>
                <a:latin typeface="Trebuchet MS"/>
              </a:rPr>
              <a:t>çoban ve muallim</a:t>
            </a:r>
            <a:r>
              <a:rPr lang="bg-BG" sz="1800" b="0" u="none" strike="noStrike">
                <a:solidFill>
                  <a:srgbClr val="000000"/>
                </a:solidFill>
                <a:effectLst/>
                <a:uFillTx/>
                <a:latin typeface="Trebuchet MS"/>
              </a:rPr>
              <a:t> olarak verdi.</a:t>
            </a:r>
            <a:endParaRPr lang="bg-BG" sz="1800" b="0" u="none" strike="noStrike">
              <a:solidFill>
                <a:srgbClr val="000000"/>
              </a:solidFill>
              <a:effectLst/>
              <a:uFillTx/>
              <a:latin typeface="Arial"/>
            </a:endParaRPr>
          </a:p>
        </p:txBody>
      </p:sp>
      <p:sp>
        <p:nvSpPr>
          <p:cNvPr id="34" name=""/>
          <p:cNvSpPr txBox="1"/>
          <p:nvPr/>
        </p:nvSpPr>
        <p:spPr>
          <a:xfrm>
            <a:off x="4608000" y="3924000"/>
            <a:ext cx="5400000" cy="1682280"/>
          </a:xfrm>
          <a:prstGeom prst="rect">
            <a:avLst/>
          </a:prstGeom>
          <a:noFill/>
          <a:ln w="0">
            <a:noFill/>
          </a:ln>
        </p:spPr>
        <p:txBody>
          <a:bodyPr lIns="90000" rIns="90000" tIns="45000" bIns="45000" anchor="t">
            <a:spAutoFit/>
          </a:bodyPr>
          <a:p>
            <a:r>
              <a:rPr lang="bg-BG" sz="1800" b="0" u="none" strike="noStrike">
                <a:solidFill>
                  <a:srgbClr val="000000"/>
                </a:solidFill>
                <a:effectLst/>
                <a:uFillTx/>
                <a:latin typeface="Trebuchet MS"/>
              </a:rPr>
              <a:t>Apo 14:23  ... her bir toplulukta onlara </a:t>
            </a:r>
            <a:r>
              <a:rPr lang="bg-BG" sz="1800" b="1" u="sng" strike="noStrike">
                <a:solidFill>
                  <a:srgbClr val="000000"/>
                </a:solidFill>
                <a:effectLst/>
                <a:uFillTx/>
                <a:latin typeface="Trebuchet MS"/>
              </a:rPr>
              <a:t>ihtiyarlar</a:t>
            </a:r>
            <a:r>
              <a:rPr lang="bg-BG" sz="1800" b="0" u="none" strike="noStrike">
                <a:solidFill>
                  <a:srgbClr val="000000"/>
                </a:solidFill>
                <a:effectLst/>
                <a:uFillTx/>
                <a:latin typeface="Trebuchet MS"/>
              </a:rPr>
              <a:t> görevli kıldılar. </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Titus 1:5    Seni Krit adasında braktım... her kasabada </a:t>
            </a:r>
            <a:r>
              <a:rPr lang="bg-BG" sz="1800" b="1" u="sng" strike="noStrike">
                <a:solidFill>
                  <a:srgbClr val="000000"/>
                </a:solidFill>
                <a:effectLst/>
                <a:uFillTx/>
                <a:latin typeface="Trebuchet MS"/>
              </a:rPr>
              <a:t>ihtiyarları</a:t>
            </a:r>
            <a:r>
              <a:rPr lang="bg-BG" sz="1800" b="0" u="none" strike="noStrike">
                <a:solidFill>
                  <a:srgbClr val="000000"/>
                </a:solidFill>
                <a:effectLst/>
                <a:uFillTx/>
                <a:latin typeface="Trebuchet MS"/>
              </a:rPr>
              <a:t> iş başına koyasın.</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Apo 20:28  Kutsal Ruh sizi onların arasında </a:t>
            </a:r>
            <a:r>
              <a:rPr lang="bg-BG" sz="1800" b="1" u="sng" strike="noStrike">
                <a:solidFill>
                  <a:srgbClr val="000000"/>
                </a:solidFill>
                <a:effectLst/>
                <a:uFillTx/>
                <a:latin typeface="Trebuchet MS"/>
              </a:rPr>
              <a:t>güdücü</a:t>
            </a:r>
            <a:r>
              <a:rPr lang="bg-BG" sz="1800" b="0" u="none" strike="noStrike">
                <a:solidFill>
                  <a:srgbClr val="000000"/>
                </a:solidFill>
                <a:effectLst/>
                <a:uFillTx/>
                <a:latin typeface="Trebuchet MS"/>
              </a:rPr>
              <a:t> kıldı, Allahın kilisesine </a:t>
            </a:r>
            <a:r>
              <a:rPr lang="bg-BG" sz="1800" b="1" u="sng" strike="noStrike">
                <a:solidFill>
                  <a:srgbClr val="000000"/>
                </a:solidFill>
                <a:effectLst/>
                <a:uFillTx/>
                <a:latin typeface="Trebuchet MS"/>
              </a:rPr>
              <a:t>çobanlık</a:t>
            </a:r>
            <a:r>
              <a:rPr lang="bg-BG" sz="1800" b="0" u="none" strike="noStrike">
                <a:solidFill>
                  <a:srgbClr val="000000"/>
                </a:solidFill>
                <a:effectLst/>
                <a:uFillTx/>
                <a:latin typeface="Trebuchet MS"/>
              </a:rPr>
              <a:t> yapasınız. </a:t>
            </a:r>
            <a:endParaRPr lang="bg-BG" sz="1800" b="0" u="none" strike="noStrike">
              <a:solidFill>
                <a:srgbClr val="000000"/>
              </a:solidFill>
              <a:effectLst/>
              <a:uFillTx/>
              <a:latin typeface="Arial"/>
            </a:endParaRPr>
          </a:p>
        </p:txBody>
      </p:sp>
      <p:sp>
        <p:nvSpPr>
          <p:cNvPr id="35" name=""/>
          <p:cNvSpPr txBox="1"/>
          <p:nvPr/>
        </p:nvSpPr>
        <p:spPr>
          <a:xfrm>
            <a:off x="5544000" y="2880000"/>
            <a:ext cx="3960000" cy="858240"/>
          </a:xfrm>
          <a:prstGeom prst="rect">
            <a:avLst/>
          </a:prstGeom>
          <a:noFill/>
          <a:ln w="0">
            <a:noFill/>
          </a:ln>
        </p:spPr>
        <p:txBody>
          <a:bodyPr lIns="90000" rIns="90000" tIns="45000" bIns="45000" anchor="t" anchorCtr="1">
            <a:spAutoFit/>
          </a:bodyPr>
          <a:p>
            <a:pPr algn="ctr"/>
            <a:r>
              <a:rPr lang="bg-BG" sz="1800" b="1" u="none" strike="noStrike">
                <a:solidFill>
                  <a:srgbClr val="ffff00"/>
                </a:solidFill>
                <a:effectLst/>
                <a:uFillTx/>
                <a:latin typeface="Arial"/>
              </a:rPr>
              <a:t>Çoban - İhtiyar - Güdücü</a:t>
            </a:r>
            <a:endParaRPr lang="bg-BG" sz="1800" b="0" u="none" strike="noStrike">
              <a:solidFill>
                <a:srgbClr val="000000"/>
              </a:solidFill>
              <a:effectLst/>
              <a:uFillTx/>
              <a:latin typeface="Arial"/>
            </a:endParaRPr>
          </a:p>
          <a:p>
            <a:pPr algn="ctr"/>
            <a:r>
              <a:rPr lang="bg-BG" sz="1800" b="1" u="none" strike="noStrike">
                <a:solidFill>
                  <a:srgbClr val="ffffff"/>
                </a:solidFill>
                <a:effectLst/>
                <a:uFillTx/>
                <a:latin typeface="Arial"/>
              </a:rPr>
              <a:t>(poymen - previteros - episkopos)</a:t>
            </a:r>
            <a:endParaRPr lang="bg-BG" sz="1800" b="0" u="none" strike="noStrike">
              <a:solidFill>
                <a:srgbClr val="000000"/>
              </a:solidFill>
              <a:effectLst/>
              <a:uFillTx/>
              <a:latin typeface="Arial"/>
            </a:endParaRPr>
          </a:p>
        </p:txBody>
      </p:sp>
      <p:sp>
        <p:nvSpPr>
          <p:cNvPr id="36" name=""/>
          <p:cNvSpPr txBox="1"/>
          <p:nvPr/>
        </p:nvSpPr>
        <p:spPr>
          <a:xfrm>
            <a:off x="-612000" y="2484000"/>
            <a:ext cx="3780000" cy="858240"/>
          </a:xfrm>
          <a:prstGeom prst="rect">
            <a:avLst/>
          </a:prstGeom>
          <a:noFill/>
          <a:ln w="0">
            <a:noFill/>
          </a:ln>
        </p:spPr>
        <p:txBody>
          <a:bodyPr lIns="90000" rIns="90000" tIns="45000" bIns="45000" anchor="t" anchorCtr="1">
            <a:spAutoFit/>
          </a:bodyPr>
          <a:p>
            <a:pPr algn="ctr"/>
            <a:r>
              <a:rPr lang="bg-BG" sz="1800" b="1" u="none" strike="noStrike">
                <a:solidFill>
                  <a:srgbClr val="ffff00"/>
                </a:solidFill>
                <a:effectLst/>
                <a:uFillTx/>
                <a:latin typeface="Arial"/>
              </a:rPr>
              <a:t>Müjdeci</a:t>
            </a:r>
            <a:endParaRPr lang="bg-BG" sz="1800" b="0" u="none" strike="noStrike">
              <a:solidFill>
                <a:srgbClr val="000000"/>
              </a:solidFill>
              <a:effectLst/>
              <a:uFillTx/>
              <a:latin typeface="Arial"/>
            </a:endParaRPr>
          </a:p>
          <a:p>
            <a:pPr algn="ctr"/>
            <a:r>
              <a:rPr lang="bg-BG" sz="1800" b="1" u="none" strike="noStrike">
                <a:solidFill>
                  <a:srgbClr val="ffff00"/>
                </a:solidFill>
                <a:effectLst/>
                <a:uFillTx/>
                <a:latin typeface="Arial"/>
              </a:rPr>
              <a:t>kilise kurucusu</a:t>
            </a:r>
            <a:endParaRPr lang="bg-BG" sz="1800" b="0" u="none" strike="noStrike">
              <a:solidFill>
                <a:srgbClr val="000000"/>
              </a:solidFill>
              <a:effectLst/>
              <a:uFillTx/>
              <a:latin typeface="Arial"/>
            </a:endParaRPr>
          </a:p>
          <a:p>
            <a:pPr algn="ctr"/>
            <a:r>
              <a:rPr lang="bg-BG" sz="1800" b="1" u="none" strike="noStrike">
                <a:solidFill>
                  <a:srgbClr val="ffffff"/>
                </a:solidFill>
                <a:effectLst/>
                <a:uFillTx/>
                <a:latin typeface="Arial"/>
              </a:rPr>
              <a:t>(evangelistos)</a:t>
            </a:r>
            <a:endParaRPr lang="bg-BG"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f4f4f"/>
        </a:solidFill>
      </p:bgPr>
    </p:bg>
    <p:spTree>
      <p:nvGrpSpPr>
        <p:cNvPr id="1" name=""/>
        <p:cNvGrpSpPr/>
        <p:nvPr/>
      </p:nvGrpSpPr>
      <p:grpSpPr>
        <a:xfrm>
          <a:off x="0" y="0"/>
          <a:ext cx="0" cy="0"/>
          <a:chOff x="0" y="0"/>
          <a:chExt cx="0" cy="0"/>
        </a:xfrm>
      </p:grpSpPr>
      <p:sp>
        <p:nvSpPr>
          <p:cNvPr id="37" name=""/>
          <p:cNvSpPr txBox="1"/>
          <p:nvPr/>
        </p:nvSpPr>
        <p:spPr>
          <a:xfrm>
            <a:off x="7128000" y="1008000"/>
            <a:ext cx="2952000" cy="4680000"/>
          </a:xfrm>
          <a:prstGeom prst="rect">
            <a:avLst/>
          </a:prstGeom>
          <a:solidFill>
            <a:srgbClr val="f0e68c"/>
          </a:solidFill>
          <a:ln w="0">
            <a:noFill/>
          </a:ln>
        </p:spPr>
        <p:txBody>
          <a:bodyPr lIns="216000" rIns="90000" tIns="144000" bIns="45000" anchor="t">
            <a:noAutofit/>
          </a:bodyPr>
          <a:p>
            <a:pPr>
              <a:lnSpc>
                <a:spcPct val="100000"/>
              </a:lnSpc>
            </a:pPr>
            <a:r>
              <a:rPr lang="bg-BG" sz="1800" b="1" u="none" strike="noStrike">
                <a:solidFill>
                  <a:srgbClr val="000080"/>
                </a:solidFill>
                <a:effectLst/>
                <a:uFillTx/>
                <a:latin typeface="Trebuchet MS"/>
              </a:rPr>
              <a:t>Ekleme</a:t>
            </a:r>
            <a:r>
              <a:rPr lang="bg-BG" sz="1800" b="0" u="none" strike="noStrike">
                <a:solidFill>
                  <a:srgbClr val="000000"/>
                </a:solidFill>
                <a:effectLst/>
                <a:uFillTx/>
                <a:latin typeface="Trebuchet MS"/>
              </a:rPr>
              <a:t>: </a:t>
            </a:r>
            <a:endParaRPr lang="bg-BG" sz="1800" b="0" u="none" strike="noStrike">
              <a:solidFill>
                <a:srgbClr val="000000"/>
              </a:solidFill>
              <a:effectLst/>
              <a:uFillTx/>
              <a:latin typeface="Arial"/>
            </a:endParaRPr>
          </a:p>
          <a:p>
            <a:pPr>
              <a:lnSpc>
                <a:spcPct val="100000"/>
              </a:lnSpc>
              <a:spcAft>
                <a:spcPts val="850"/>
              </a:spcAft>
            </a:pPr>
            <a:r>
              <a:rPr lang="bg-BG" sz="1800" b="1" u="none" strike="noStrike">
                <a:solidFill>
                  <a:srgbClr val="ff0000"/>
                </a:solidFill>
                <a:effectLst/>
                <a:uFillTx/>
                <a:latin typeface="Trebuchet MS"/>
              </a:rPr>
              <a:t>Hakimler zamanındaki düşkünlük</a:t>
            </a:r>
            <a:r>
              <a:rPr lang="bg-BG" sz="1800" b="0" u="none" strike="noStrike">
                <a:solidFill>
                  <a:srgbClr val="b22222"/>
                </a:solidFill>
                <a:effectLst/>
                <a:uFillTx/>
                <a:latin typeface="Trebuchet MS"/>
              </a:rPr>
              <a:t> </a:t>
            </a:r>
            <a:r>
              <a:rPr lang="bg-BG" sz="1800" b="0" u="none" strike="noStrike">
                <a:solidFill>
                  <a:srgbClr val="000000"/>
                </a:solidFill>
                <a:effectLst/>
                <a:uFillTx/>
                <a:latin typeface="Trebuchet MS"/>
              </a:rPr>
              <a:t> (b.17-21)</a:t>
            </a:r>
            <a:endParaRPr lang="bg-BG" sz="1800" b="0" u="none" strike="noStrike">
              <a:solidFill>
                <a:srgbClr val="000000"/>
              </a:solidFill>
              <a:effectLst/>
              <a:uFillTx/>
              <a:latin typeface="Arial"/>
            </a:endParaRPr>
          </a:p>
          <a:p>
            <a:pPr>
              <a:lnSpc>
                <a:spcPct val="100000"/>
              </a:lnSpc>
              <a:tabLst>
                <a:tab algn="l" pos="0"/>
                <a:tab algn="l" pos="4857840"/>
              </a:tabLst>
            </a:pPr>
            <a:r>
              <a:rPr lang="bg-BG" sz="1800" b="0" u="none" strike="noStrike">
                <a:solidFill>
                  <a:srgbClr val="000000"/>
                </a:solidFill>
                <a:effectLst/>
                <a:uFillTx/>
                <a:latin typeface="Trebuchet MS"/>
                <a:ea typeface="Microsoft YaHei"/>
              </a:rPr>
              <a:t>1. Birinci örnek: </a:t>
            </a:r>
            <a:endParaRPr lang="bg-BG" sz="1800" b="0" u="none" strike="noStrike">
              <a:solidFill>
                <a:srgbClr val="000000"/>
              </a:solidFill>
              <a:effectLst/>
              <a:uFillTx/>
              <a:latin typeface="Arial"/>
            </a:endParaRPr>
          </a:p>
          <a:p>
            <a:pPr>
              <a:lnSpc>
                <a:spcPct val="100000"/>
              </a:lnSpc>
              <a:tabLst>
                <a:tab algn="l" pos="0"/>
                <a:tab algn="l" pos="4857840"/>
              </a:tabLst>
            </a:pPr>
            <a:r>
              <a:rPr lang="bg-BG" sz="1800" b="0" u="none" strike="noStrike">
                <a:solidFill>
                  <a:srgbClr val="000000"/>
                </a:solidFill>
                <a:effectLst/>
                <a:uFillTx/>
                <a:latin typeface="Trebuchet MS"/>
                <a:ea typeface="Microsoft YaHei"/>
              </a:rPr>
              <a:t>      dinsel düşkünlük</a:t>
            </a:r>
            <a:endParaRPr lang="bg-BG" sz="1800" b="0" u="none" strike="noStrike">
              <a:solidFill>
                <a:srgbClr val="000000"/>
              </a:solidFill>
              <a:effectLst/>
              <a:uFillTx/>
              <a:latin typeface="Arial"/>
            </a:endParaRPr>
          </a:p>
          <a:p>
            <a:pPr marL="216000" indent="-216000">
              <a:lnSpc>
                <a:spcPct val="100000"/>
              </a:lnSpc>
              <a:buClr>
                <a:srgbClr val="ffffff"/>
              </a:buClr>
              <a:buSzPct val="45000"/>
              <a:buFont typeface="Wingdings" charset="2"/>
              <a:buChar char=""/>
              <a:tabLst>
                <a:tab algn="l" pos="0"/>
                <a:tab algn="l" pos="4857840"/>
              </a:tabLst>
            </a:pPr>
            <a:r>
              <a:rPr lang="bg-BG" sz="1800" b="0" u="none" strike="noStrike">
                <a:solidFill>
                  <a:srgbClr val="000000"/>
                </a:solidFill>
                <a:effectLst/>
                <a:uFillTx/>
                <a:latin typeface="Trebuchet MS"/>
                <a:ea typeface="Microsoft YaHei"/>
              </a:rPr>
              <a:t>Mika: kiralık Allah görevlisi (b.17)</a:t>
            </a:r>
            <a:r>
              <a:rPr lang="bg-BG" sz="1800" b="0" u="none" strike="noStrike">
                <a:solidFill>
                  <a:srgbClr val="000000"/>
                </a:solidFill>
                <a:effectLst/>
                <a:uFillTx/>
                <a:latin typeface="Trebuchet MS"/>
                <a:ea typeface="Microsoft YaHei"/>
              </a:rPr>
              <a:t>	</a:t>
            </a:r>
            <a:endParaRPr lang="bg-BG" sz="1800" b="0" u="none" strike="noStrike">
              <a:solidFill>
                <a:srgbClr val="000000"/>
              </a:solidFill>
              <a:effectLst/>
              <a:uFillTx/>
              <a:latin typeface="Arial"/>
            </a:endParaRPr>
          </a:p>
          <a:p>
            <a:pPr marL="216000" indent="-216000">
              <a:lnSpc>
                <a:spcPct val="100000"/>
              </a:lnSpc>
              <a:buClr>
                <a:srgbClr val="ffffff"/>
              </a:buClr>
              <a:buSzPct val="45000"/>
              <a:buFont typeface="Wingdings" charset="2"/>
              <a:buChar char=""/>
              <a:tabLst>
                <a:tab algn="l" pos="0"/>
                <a:tab algn="l" pos="4857840"/>
              </a:tabLst>
            </a:pPr>
            <a:r>
              <a:rPr lang="bg-BG" sz="1800" b="0" u="none" strike="noStrike">
                <a:solidFill>
                  <a:srgbClr val="000000"/>
                </a:solidFill>
                <a:effectLst/>
                <a:uFillTx/>
                <a:latin typeface="Trebuchet MS"/>
                <a:ea typeface="Microsoft YaHei"/>
              </a:rPr>
              <a:t>Danlılar: zorbacılıkla putperestlik (b.18)</a:t>
            </a:r>
            <a:endParaRPr lang="bg-BG" sz="1800" b="0" u="none" strike="noStrike">
              <a:solidFill>
                <a:srgbClr val="000000"/>
              </a:solidFill>
              <a:effectLst/>
              <a:uFillTx/>
              <a:latin typeface="Arial"/>
            </a:endParaRPr>
          </a:p>
          <a:p>
            <a:pPr>
              <a:lnSpc>
                <a:spcPct val="100000"/>
              </a:lnSpc>
              <a:tabLst>
                <a:tab algn="l" pos="0"/>
                <a:tab algn="l" pos="4857840"/>
              </a:tabLst>
            </a:pPr>
            <a:endParaRPr lang="bg-BG" sz="600" b="0" u="none" strike="noStrike">
              <a:solidFill>
                <a:srgbClr val="000000"/>
              </a:solidFill>
              <a:effectLst/>
              <a:uFillTx/>
              <a:latin typeface="Arial"/>
            </a:endParaRPr>
          </a:p>
          <a:p>
            <a:pPr>
              <a:lnSpc>
                <a:spcPct val="100000"/>
              </a:lnSpc>
              <a:tabLst>
                <a:tab algn="l" pos="0"/>
                <a:tab algn="l" pos="4857840"/>
              </a:tabLst>
            </a:pPr>
            <a:r>
              <a:rPr lang="bg-BG" sz="1800" b="0" u="none" strike="noStrike">
                <a:solidFill>
                  <a:srgbClr val="000000"/>
                </a:solidFill>
                <a:effectLst/>
                <a:uFillTx/>
                <a:latin typeface="Trebuchet MS"/>
              </a:rPr>
              <a:t>2. İkinci örnek: </a:t>
            </a:r>
            <a:endParaRPr lang="bg-BG" sz="1800" b="0" u="none" strike="noStrike">
              <a:solidFill>
                <a:srgbClr val="000000"/>
              </a:solidFill>
              <a:effectLst/>
              <a:uFillTx/>
              <a:latin typeface="Arial"/>
            </a:endParaRPr>
          </a:p>
          <a:p>
            <a:pPr>
              <a:lnSpc>
                <a:spcPct val="100000"/>
              </a:lnSpc>
              <a:tabLst>
                <a:tab algn="l" pos="0"/>
                <a:tab algn="l" pos="4857840"/>
              </a:tabLst>
            </a:pPr>
            <a:r>
              <a:rPr lang="bg-BG" sz="1800" b="0" u="none" strike="noStrike">
                <a:solidFill>
                  <a:srgbClr val="000000"/>
                </a:solidFill>
                <a:effectLst/>
                <a:uFillTx/>
                <a:latin typeface="Trebuchet MS"/>
              </a:rPr>
              <a:t>      ahlaki düşkünlük</a:t>
            </a:r>
            <a:r>
              <a:rPr lang="bg-BG" sz="1800" b="0" u="none" strike="noStrike">
                <a:solidFill>
                  <a:srgbClr val="000000"/>
                </a:solidFill>
                <a:effectLst/>
                <a:uFillTx/>
                <a:latin typeface="Trebuchet MS"/>
              </a:rPr>
              <a:t>	</a:t>
            </a:r>
            <a:endParaRPr lang="bg-BG" sz="1800" b="0" u="none" strike="noStrike">
              <a:solidFill>
                <a:srgbClr val="000000"/>
              </a:solidFill>
              <a:effectLst/>
              <a:uFillTx/>
              <a:latin typeface="Arial"/>
            </a:endParaRPr>
          </a:p>
          <a:p>
            <a:pPr marL="216000" indent="-216000">
              <a:lnSpc>
                <a:spcPct val="100000"/>
              </a:lnSpc>
              <a:buClr>
                <a:srgbClr val="ffffff"/>
              </a:buClr>
              <a:buSzPct val="45000"/>
              <a:buFont typeface="Wingdings" charset="2"/>
              <a:buChar char=""/>
              <a:tabLst>
                <a:tab algn="l" pos="0"/>
                <a:tab algn="l" pos="4857840"/>
              </a:tabLst>
            </a:pPr>
            <a:r>
              <a:rPr lang="bg-BG" sz="1800" b="0" u="none" strike="noStrike">
                <a:solidFill>
                  <a:srgbClr val="000000"/>
                </a:solidFill>
                <a:effectLst/>
                <a:uFillTx/>
                <a:latin typeface="Trebuchet MS"/>
              </a:rPr>
              <a:t>Levilinin cariyesi ve Giva kasabası (b.19)</a:t>
            </a:r>
            <a:endParaRPr lang="bg-BG" sz="1800" b="0" u="none" strike="noStrike">
              <a:solidFill>
                <a:srgbClr val="000000"/>
              </a:solidFill>
              <a:effectLst/>
              <a:uFillTx/>
              <a:latin typeface="Arial"/>
            </a:endParaRPr>
          </a:p>
          <a:p>
            <a:pPr marL="216000" indent="-216000">
              <a:lnSpc>
                <a:spcPct val="100000"/>
              </a:lnSpc>
              <a:buClr>
                <a:srgbClr val="ffffff"/>
              </a:buClr>
              <a:buSzPct val="45000"/>
              <a:buFont typeface="Wingdings" charset="2"/>
              <a:buChar char=""/>
              <a:tabLst>
                <a:tab algn="l" pos="0"/>
                <a:tab algn="l" pos="4857840"/>
              </a:tabLst>
            </a:pPr>
            <a:r>
              <a:rPr lang="bg-BG" sz="1800" b="0" u="none" strike="noStrike">
                <a:solidFill>
                  <a:srgbClr val="000000"/>
                </a:solidFill>
                <a:effectLst/>
                <a:uFillTx/>
                <a:latin typeface="Trebuchet MS"/>
              </a:rPr>
              <a:t>Benyaminlilerle iç savaş  (b.20-21)</a:t>
            </a:r>
            <a:endParaRPr lang="bg-BG" sz="1800" b="0" u="none" strike="noStrike">
              <a:solidFill>
                <a:srgbClr val="000000"/>
              </a:solidFill>
              <a:effectLst/>
              <a:uFillTx/>
              <a:latin typeface="Arial"/>
            </a:endParaRPr>
          </a:p>
        </p:txBody>
      </p:sp>
      <p:sp>
        <p:nvSpPr>
          <p:cNvPr id="38" name=""/>
          <p:cNvSpPr txBox="1"/>
          <p:nvPr/>
        </p:nvSpPr>
        <p:spPr>
          <a:xfrm>
            <a:off x="2052000" y="1008000"/>
            <a:ext cx="5148000" cy="4680000"/>
          </a:xfrm>
          <a:prstGeom prst="rect">
            <a:avLst/>
          </a:prstGeom>
          <a:solidFill>
            <a:srgbClr val="fff0f5"/>
          </a:solidFill>
          <a:ln w="0">
            <a:noFill/>
          </a:ln>
        </p:spPr>
        <p:txBody>
          <a:bodyPr lIns="90000" rIns="90000" tIns="144000" bIns="45000" anchor="t">
            <a:noAutofit/>
          </a:bodyPr>
          <a:p>
            <a:pPr>
              <a:lnSpc>
                <a:spcPct val="100000"/>
              </a:lnSpc>
            </a:pPr>
            <a:r>
              <a:rPr lang="bg-BG" sz="1800" b="0" u="none" strike="noStrike">
                <a:solidFill>
                  <a:srgbClr val="000000"/>
                </a:solidFill>
                <a:effectLst/>
                <a:uFillTx/>
                <a:latin typeface="Trebuchet MS"/>
              </a:rPr>
              <a:t>   </a:t>
            </a:r>
            <a:r>
              <a:rPr lang="bg-BG" sz="1800" b="1" u="none" strike="noStrike">
                <a:solidFill>
                  <a:srgbClr val="000080"/>
                </a:solidFill>
                <a:effectLst/>
                <a:uFillTx/>
                <a:latin typeface="Trebuchet MS"/>
              </a:rPr>
              <a:t> Ana bölüm</a:t>
            </a:r>
            <a:r>
              <a:rPr lang="bg-BG" sz="1800" b="0" u="none" strike="noStrike">
                <a:solidFill>
                  <a:srgbClr val="000000"/>
                </a:solidFill>
                <a:effectLst/>
                <a:uFillTx/>
                <a:latin typeface="Trebuchet MS"/>
              </a:rPr>
              <a:t>:</a:t>
            </a:r>
            <a:endParaRPr lang="bg-BG" sz="1800" b="0" u="none" strike="noStrike">
              <a:solidFill>
                <a:srgbClr val="000000"/>
              </a:solidFill>
              <a:effectLst/>
              <a:uFillTx/>
              <a:latin typeface="Arial"/>
            </a:endParaRPr>
          </a:p>
          <a:p>
            <a:pPr>
              <a:lnSpc>
                <a:spcPct val="100000"/>
              </a:lnSpc>
              <a:spcAft>
                <a:spcPts val="567"/>
              </a:spcAft>
            </a:pPr>
            <a:r>
              <a:rPr lang="bg-BG" sz="1800" b="1" u="none" strike="noStrike">
                <a:solidFill>
                  <a:srgbClr val="000000"/>
                </a:solidFill>
                <a:effectLst/>
                <a:uFillTx/>
                <a:latin typeface="Trebuchet MS"/>
              </a:rPr>
              <a:t>	</a:t>
            </a:r>
            <a:r>
              <a:rPr lang="bg-BG" sz="1800" b="1" u="none" strike="noStrike">
                <a:solidFill>
                  <a:srgbClr val="ff0000"/>
                </a:solidFill>
                <a:effectLst/>
                <a:uFillTx/>
                <a:latin typeface="Trebuchet MS"/>
              </a:rPr>
              <a:t>Baskılar ve kurtarıcılar</a:t>
            </a:r>
            <a:r>
              <a:rPr lang="bg-BG" sz="1800" b="1" u="none" strike="noStrike">
                <a:solidFill>
                  <a:srgbClr val="000000"/>
                </a:solidFill>
                <a:effectLst/>
                <a:uFillTx/>
                <a:latin typeface="Trebuchet MS"/>
              </a:rPr>
              <a:t>  </a:t>
            </a:r>
            <a:r>
              <a:rPr lang="bg-BG" sz="1800" b="0" u="none" strike="noStrike">
                <a:solidFill>
                  <a:srgbClr val="000000"/>
                </a:solidFill>
                <a:effectLst/>
                <a:uFillTx/>
                <a:latin typeface="Trebuchet MS"/>
              </a:rPr>
              <a:t>(3:7 - 16:31)</a:t>
            </a:r>
            <a:endParaRPr lang="bg-BG" sz="1800" b="0" u="none" strike="noStrike">
              <a:solidFill>
                <a:srgbClr val="000000"/>
              </a:solidFill>
              <a:effectLst/>
              <a:uFillTx/>
              <a:latin typeface="Arial"/>
            </a:endParaRPr>
          </a:p>
          <a:p>
            <a:pPr>
              <a:lnSpc>
                <a:spcPct val="100000"/>
              </a:lnSpc>
            </a:pPr>
            <a:r>
              <a:rPr lang="bg-BG" sz="1800" b="0" u="none" strike="noStrike">
                <a:solidFill>
                  <a:srgbClr val="000000"/>
                </a:solidFill>
                <a:effectLst/>
                <a:uFillTx/>
                <a:latin typeface="Trebuchet MS"/>
              </a:rPr>
              <a:t>    </a:t>
            </a:r>
            <a:r>
              <a:rPr lang="bg-BG" sz="1800" b="0" u="none" strike="noStrike">
                <a:solidFill>
                  <a:srgbClr val="000000"/>
                </a:solidFill>
                <a:effectLst/>
                <a:uFillTx/>
                <a:latin typeface="Trebuchet MS"/>
              </a:rPr>
              <a:t>	</a:t>
            </a:r>
            <a:r>
              <a:rPr lang="bg-BG" sz="1800" b="0" u="none" strike="noStrike">
                <a:solidFill>
                  <a:srgbClr val="000000"/>
                </a:solidFill>
                <a:effectLst/>
                <a:uFillTx/>
                <a:latin typeface="Trebuchet MS"/>
              </a:rPr>
              <a:t>A. Otniel - Aram'a (Suriye'ye) karşı (3:7-11) </a:t>
            </a:r>
            <a:r>
              <a:rPr lang="bg-BG" sz="1800" b="0" u="none" strike="noStrike">
                <a:solidFill>
                  <a:srgbClr val="000000"/>
                </a:solidFill>
                <a:effectLst/>
                <a:uFillTx/>
                <a:latin typeface="Trebuchet MS"/>
              </a:rPr>
              <a:t>	</a:t>
            </a:r>
            <a:r>
              <a:rPr lang="bg-BG" sz="1800" b="0" u="none" strike="noStrike">
                <a:solidFill>
                  <a:srgbClr val="000000"/>
                </a:solidFill>
                <a:effectLst/>
                <a:uFillTx/>
                <a:latin typeface="Trebuchet MS"/>
              </a:rPr>
              <a:t> </a:t>
            </a:r>
            <a:endParaRPr lang="bg-BG" sz="1800" b="0" u="none" strike="noStrike">
              <a:solidFill>
                <a:srgbClr val="000000"/>
              </a:solidFill>
              <a:effectLst/>
              <a:uFillTx/>
              <a:latin typeface="Arial"/>
            </a:endParaRPr>
          </a:p>
          <a:p>
            <a:pPr>
              <a:lnSpc>
                <a:spcPct val="100000"/>
              </a:lnSpc>
            </a:pPr>
            <a:r>
              <a:rPr lang="bg-BG" sz="1800" b="0" u="none" strike="noStrike">
                <a:solidFill>
                  <a:srgbClr val="000000"/>
                </a:solidFill>
                <a:effectLst/>
                <a:uFillTx/>
                <a:latin typeface="Trebuchet MS"/>
              </a:rPr>
              <a:t>    </a:t>
            </a:r>
            <a:r>
              <a:rPr lang="bg-BG" sz="1800" b="0" u="none" strike="noStrike">
                <a:solidFill>
                  <a:srgbClr val="000000"/>
                </a:solidFill>
                <a:effectLst/>
                <a:uFillTx/>
                <a:latin typeface="Trebuchet MS"/>
              </a:rPr>
              <a:t>	</a:t>
            </a:r>
            <a:r>
              <a:rPr lang="bg-BG" sz="1800" b="0" u="none" strike="noStrike">
                <a:solidFill>
                  <a:srgbClr val="000000"/>
                </a:solidFill>
                <a:effectLst/>
                <a:uFillTx/>
                <a:latin typeface="Trebuchet MS"/>
              </a:rPr>
              <a:t>B. Ehut - Moavlılara karşı (3:12-30) </a:t>
            </a:r>
            <a:r>
              <a:rPr lang="bg-BG" sz="1800" b="0" u="none" strike="noStrike">
                <a:solidFill>
                  <a:srgbClr val="000000"/>
                </a:solidFill>
                <a:effectLst/>
                <a:uFillTx/>
                <a:latin typeface="Trebuchet MS"/>
              </a:rPr>
              <a:t>	</a:t>
            </a:r>
            <a:endParaRPr lang="bg-BG" sz="1800" b="0" u="none" strike="noStrike">
              <a:solidFill>
                <a:srgbClr val="000000"/>
              </a:solidFill>
              <a:effectLst/>
              <a:uFillTx/>
              <a:latin typeface="Arial"/>
            </a:endParaRPr>
          </a:p>
          <a:p>
            <a:pPr>
              <a:lnSpc>
                <a:spcPct val="100000"/>
              </a:lnSpc>
            </a:pPr>
            <a:r>
              <a:rPr lang="bg-BG" sz="1800" b="0" u="none" strike="noStrike">
                <a:solidFill>
                  <a:srgbClr val="000000"/>
                </a:solidFill>
                <a:effectLst/>
                <a:uFillTx/>
                <a:latin typeface="Trebuchet MS"/>
              </a:rPr>
              <a:t>            1. Şamgar (3:31)</a:t>
            </a:r>
            <a:endParaRPr lang="bg-BG" sz="1800" b="0" u="none" strike="noStrike">
              <a:solidFill>
                <a:srgbClr val="000000"/>
              </a:solidFill>
              <a:effectLst/>
              <a:uFillTx/>
              <a:latin typeface="Arial"/>
            </a:endParaRPr>
          </a:p>
          <a:p>
            <a:pPr>
              <a:lnSpc>
                <a:spcPct val="100000"/>
              </a:lnSpc>
              <a:spcBef>
                <a:spcPts val="567"/>
              </a:spcBef>
            </a:pPr>
            <a:r>
              <a:rPr lang="bg-BG" sz="1800" b="0" u="none" strike="noStrike">
                <a:solidFill>
                  <a:srgbClr val="000000"/>
                </a:solidFill>
                <a:effectLst/>
                <a:uFillTx/>
                <a:latin typeface="Trebuchet MS"/>
              </a:rPr>
              <a:t>    </a:t>
            </a:r>
            <a:r>
              <a:rPr lang="bg-BG" sz="1800" b="0" u="none" strike="noStrike">
                <a:solidFill>
                  <a:srgbClr val="000000"/>
                </a:solidFill>
                <a:effectLst/>
                <a:uFillTx/>
                <a:latin typeface="Trebuchet MS"/>
              </a:rPr>
              <a:t>	</a:t>
            </a:r>
            <a:r>
              <a:rPr lang="bg-BG" sz="1800" b="0" u="none" strike="noStrike">
                <a:solidFill>
                  <a:srgbClr val="000000"/>
                </a:solidFill>
                <a:effectLst/>
                <a:uFillTx/>
                <a:latin typeface="Trebuchet MS"/>
              </a:rPr>
              <a:t>C. Debora - Kenanlılara karşı (bölüm 4-5) </a:t>
            </a:r>
            <a:r>
              <a:rPr lang="bg-BG" sz="1800" b="0" u="none" strike="noStrike">
                <a:solidFill>
                  <a:srgbClr val="000000"/>
                </a:solidFill>
                <a:effectLst/>
                <a:uFillTx/>
                <a:latin typeface="Trebuchet MS"/>
              </a:rPr>
              <a:t>	</a:t>
            </a:r>
            <a:r>
              <a:rPr lang="bg-BG" sz="1800" b="0" u="none" strike="noStrike">
                <a:solidFill>
                  <a:srgbClr val="000000"/>
                </a:solidFill>
                <a:effectLst/>
                <a:uFillTx/>
                <a:latin typeface="Trebuchet MS"/>
              </a:rPr>
              <a:t> </a:t>
            </a:r>
            <a:endParaRPr lang="bg-BG" sz="1800" b="0" u="none" strike="noStrike">
              <a:solidFill>
                <a:srgbClr val="000000"/>
              </a:solidFill>
              <a:effectLst/>
              <a:uFillTx/>
              <a:latin typeface="Arial"/>
            </a:endParaRPr>
          </a:p>
          <a:p>
            <a:pPr>
              <a:lnSpc>
                <a:spcPct val="100000"/>
              </a:lnSpc>
            </a:pPr>
            <a:r>
              <a:rPr lang="bg-BG" sz="1800" b="0" u="none" strike="noStrike">
                <a:solidFill>
                  <a:srgbClr val="000000"/>
                </a:solidFill>
                <a:effectLst/>
                <a:uFillTx/>
                <a:latin typeface="Trebuchet MS"/>
              </a:rPr>
              <a:t>    </a:t>
            </a:r>
            <a:r>
              <a:rPr lang="bg-BG" sz="1800" b="0" u="none" strike="noStrike">
                <a:solidFill>
                  <a:srgbClr val="000000"/>
                </a:solidFill>
                <a:effectLst/>
                <a:uFillTx/>
                <a:latin typeface="Trebuchet MS"/>
              </a:rPr>
              <a:t>	</a:t>
            </a:r>
            <a:r>
              <a:rPr lang="bg-BG" sz="1800" b="0" u="none" strike="noStrike">
                <a:solidFill>
                  <a:srgbClr val="000000"/>
                </a:solidFill>
                <a:effectLst/>
                <a:uFillTx/>
                <a:latin typeface="Trebuchet MS"/>
              </a:rPr>
              <a:t>D. Gidyon - Midyanlılara karşı (bölüm 6-8) </a:t>
            </a:r>
            <a:r>
              <a:rPr lang="bg-BG" sz="1800" b="0" u="none" strike="noStrike">
                <a:solidFill>
                  <a:srgbClr val="000000"/>
                </a:solidFill>
                <a:effectLst/>
                <a:uFillTx/>
                <a:latin typeface="Trebuchet MS"/>
              </a:rPr>
              <a:t>	</a:t>
            </a:r>
            <a:r>
              <a:rPr lang="bg-BG" sz="1800" b="0" u="none" strike="noStrike">
                <a:solidFill>
                  <a:srgbClr val="000000"/>
                </a:solidFill>
                <a:effectLst/>
                <a:uFillTx/>
                <a:latin typeface="Trebuchet MS"/>
              </a:rPr>
              <a:t> </a:t>
            </a:r>
            <a:endParaRPr lang="bg-BG" sz="1800" b="0" u="none" strike="noStrike">
              <a:solidFill>
                <a:srgbClr val="000000"/>
              </a:solidFill>
              <a:effectLst/>
              <a:uFillTx/>
              <a:latin typeface="Arial"/>
            </a:endParaRPr>
          </a:p>
          <a:p>
            <a:pPr>
              <a:lnSpc>
                <a:spcPct val="100000"/>
              </a:lnSpc>
            </a:pPr>
            <a:r>
              <a:rPr lang="bg-BG" sz="1800" b="0" u="none" strike="noStrike">
                <a:solidFill>
                  <a:srgbClr val="000000"/>
                </a:solidFill>
                <a:effectLst/>
                <a:uFillTx/>
                <a:latin typeface="Trebuchet MS"/>
              </a:rPr>
              <a:t>	</a:t>
            </a:r>
            <a:r>
              <a:rPr lang="bg-BG" sz="1800" b="0" u="none" strike="noStrike">
                <a:solidFill>
                  <a:srgbClr val="000000"/>
                </a:solidFill>
                <a:effectLst/>
                <a:uFillTx/>
                <a:latin typeface="Trebuchet MS"/>
              </a:rPr>
              <a:t>-   Avimelek, anti-hakim (bölüm 9) </a:t>
            </a:r>
            <a:endParaRPr lang="bg-BG" sz="1800" b="0" u="none" strike="noStrike">
              <a:solidFill>
                <a:srgbClr val="000000"/>
              </a:solidFill>
              <a:effectLst/>
              <a:uFillTx/>
              <a:latin typeface="Arial"/>
            </a:endParaRPr>
          </a:p>
          <a:p>
            <a:pPr>
              <a:lnSpc>
                <a:spcPct val="100000"/>
              </a:lnSpc>
            </a:pPr>
            <a:r>
              <a:rPr lang="bg-BG" sz="1800" b="0" u="none" strike="noStrike">
                <a:solidFill>
                  <a:srgbClr val="000000"/>
                </a:solidFill>
                <a:effectLst/>
                <a:uFillTx/>
                <a:latin typeface="Trebuchet MS"/>
              </a:rPr>
              <a:t>            2. Tola (10:1-2)</a:t>
            </a:r>
            <a:endParaRPr lang="bg-BG" sz="1800" b="0" u="none" strike="noStrike">
              <a:solidFill>
                <a:srgbClr val="000000"/>
              </a:solidFill>
              <a:effectLst/>
              <a:uFillTx/>
              <a:latin typeface="Arial"/>
            </a:endParaRPr>
          </a:p>
          <a:p>
            <a:pPr>
              <a:lnSpc>
                <a:spcPct val="100000"/>
              </a:lnSpc>
            </a:pPr>
            <a:r>
              <a:rPr lang="bg-BG" sz="1800" b="0" u="none" strike="noStrike">
                <a:solidFill>
                  <a:srgbClr val="000000"/>
                </a:solidFill>
                <a:effectLst/>
                <a:uFillTx/>
                <a:latin typeface="Trebuchet MS"/>
              </a:rPr>
              <a:t>            3. Yair (10:3-5)     </a:t>
            </a:r>
            <a:endParaRPr lang="bg-BG" sz="1800" b="0" u="none" strike="noStrike">
              <a:solidFill>
                <a:srgbClr val="000000"/>
              </a:solidFill>
              <a:effectLst/>
              <a:uFillTx/>
              <a:latin typeface="Arial"/>
            </a:endParaRPr>
          </a:p>
          <a:p>
            <a:pPr>
              <a:lnSpc>
                <a:spcPct val="100000"/>
              </a:lnSpc>
              <a:spcBef>
                <a:spcPts val="567"/>
              </a:spcBef>
            </a:pPr>
            <a:r>
              <a:rPr lang="bg-BG" sz="1800" b="0" u="none" strike="noStrike">
                <a:solidFill>
                  <a:srgbClr val="000000"/>
                </a:solidFill>
                <a:effectLst/>
                <a:uFillTx/>
                <a:latin typeface="Trebuchet MS"/>
              </a:rPr>
              <a:t>    </a:t>
            </a:r>
            <a:r>
              <a:rPr lang="bg-BG" sz="1800" b="0" u="none" strike="noStrike">
                <a:solidFill>
                  <a:srgbClr val="000000"/>
                </a:solidFill>
                <a:effectLst/>
                <a:uFillTx/>
                <a:latin typeface="Trebuchet MS"/>
              </a:rPr>
              <a:t>	</a:t>
            </a:r>
            <a:r>
              <a:rPr lang="bg-BG" sz="1800" b="0" u="none" strike="noStrike">
                <a:solidFill>
                  <a:srgbClr val="000000"/>
                </a:solidFill>
                <a:effectLst/>
                <a:uFillTx/>
                <a:latin typeface="Trebuchet MS"/>
              </a:rPr>
              <a:t>E. Yiftah - Ammonlulara karşı  (10:6 - 12:7) </a:t>
            </a:r>
            <a:r>
              <a:rPr lang="bg-BG" sz="1800" b="0" u="none" strike="noStrike">
                <a:solidFill>
                  <a:srgbClr val="000000"/>
                </a:solidFill>
                <a:effectLst/>
                <a:uFillTx/>
                <a:latin typeface="Trebuchet MS"/>
              </a:rPr>
              <a:t>	</a:t>
            </a:r>
            <a:endParaRPr lang="bg-BG" sz="1800" b="0" u="none" strike="noStrike">
              <a:solidFill>
                <a:srgbClr val="000000"/>
              </a:solidFill>
              <a:effectLst/>
              <a:uFillTx/>
              <a:latin typeface="Arial"/>
            </a:endParaRPr>
          </a:p>
          <a:p>
            <a:pPr>
              <a:lnSpc>
                <a:spcPct val="100000"/>
              </a:lnSpc>
            </a:pPr>
            <a:r>
              <a:rPr lang="bg-BG" sz="1800" b="0" u="none" strike="noStrike">
                <a:solidFill>
                  <a:srgbClr val="000000"/>
                </a:solidFill>
                <a:effectLst/>
                <a:uFillTx/>
                <a:latin typeface="Trebuchet MS"/>
              </a:rPr>
              <a:t>            4. İvsan (12:8-10)</a:t>
            </a:r>
            <a:endParaRPr lang="bg-BG" sz="1800" b="0" u="none" strike="noStrike">
              <a:solidFill>
                <a:srgbClr val="000000"/>
              </a:solidFill>
              <a:effectLst/>
              <a:uFillTx/>
              <a:latin typeface="Arial"/>
            </a:endParaRPr>
          </a:p>
          <a:p>
            <a:pPr>
              <a:lnSpc>
                <a:spcPct val="100000"/>
              </a:lnSpc>
            </a:pPr>
            <a:r>
              <a:rPr lang="bg-BG" sz="1800" b="0" u="none" strike="noStrike">
                <a:solidFill>
                  <a:srgbClr val="000000"/>
                </a:solidFill>
                <a:effectLst/>
                <a:uFillTx/>
                <a:latin typeface="Trebuchet MS"/>
              </a:rPr>
              <a:t>            5. Elon (12:11-12)</a:t>
            </a:r>
            <a:endParaRPr lang="bg-BG" sz="1800" b="0" u="none" strike="noStrike">
              <a:solidFill>
                <a:srgbClr val="000000"/>
              </a:solidFill>
              <a:effectLst/>
              <a:uFillTx/>
              <a:latin typeface="Arial"/>
            </a:endParaRPr>
          </a:p>
          <a:p>
            <a:pPr>
              <a:lnSpc>
                <a:spcPct val="100000"/>
              </a:lnSpc>
            </a:pPr>
            <a:r>
              <a:rPr lang="bg-BG" sz="1800" b="0" u="none" strike="noStrike">
                <a:solidFill>
                  <a:srgbClr val="000000"/>
                </a:solidFill>
                <a:effectLst/>
                <a:uFillTx/>
                <a:latin typeface="Trebuchet MS"/>
              </a:rPr>
              <a:t>            6. Avdon (12:13-15) </a:t>
            </a:r>
            <a:endParaRPr lang="bg-BG" sz="1800" b="0" u="none" strike="noStrike">
              <a:solidFill>
                <a:srgbClr val="000000"/>
              </a:solidFill>
              <a:effectLst/>
              <a:uFillTx/>
              <a:latin typeface="Arial"/>
            </a:endParaRPr>
          </a:p>
          <a:p>
            <a:pPr>
              <a:lnSpc>
                <a:spcPct val="100000"/>
              </a:lnSpc>
            </a:pPr>
            <a:r>
              <a:rPr lang="bg-BG" sz="1800" b="0" u="none" strike="noStrike">
                <a:solidFill>
                  <a:srgbClr val="000000"/>
                </a:solidFill>
                <a:effectLst/>
                <a:uFillTx/>
                <a:latin typeface="Trebuchet MS"/>
              </a:rPr>
              <a:t>    </a:t>
            </a:r>
            <a:r>
              <a:rPr lang="bg-BG" sz="1800" b="0" u="none" strike="noStrike">
                <a:solidFill>
                  <a:srgbClr val="000000"/>
                </a:solidFill>
                <a:effectLst/>
                <a:uFillTx/>
                <a:latin typeface="Trebuchet MS"/>
              </a:rPr>
              <a:t>	</a:t>
            </a:r>
            <a:r>
              <a:rPr lang="bg-BG" sz="1800" b="0" u="none" strike="noStrike">
                <a:solidFill>
                  <a:srgbClr val="000000"/>
                </a:solidFill>
                <a:effectLst/>
                <a:uFillTx/>
                <a:latin typeface="Trebuchet MS"/>
              </a:rPr>
              <a:t>F.  Şimşon - Filistilere karşı  (bölüm 13-16) </a:t>
            </a:r>
            <a:r>
              <a:rPr lang="bg-BG" sz="1800" b="0" u="none" strike="noStrike">
                <a:solidFill>
                  <a:srgbClr val="000000"/>
                </a:solidFill>
                <a:effectLst/>
                <a:uFillTx/>
                <a:latin typeface="Trebuchet MS"/>
              </a:rPr>
              <a:t>	</a:t>
            </a:r>
            <a:r>
              <a:rPr lang="bg-BG" sz="1800" b="0" u="none" strike="noStrike">
                <a:solidFill>
                  <a:srgbClr val="000000"/>
                </a:solidFill>
                <a:effectLst/>
                <a:uFillTx/>
                <a:latin typeface="Trebuchet MS"/>
              </a:rPr>
              <a:t> </a:t>
            </a:r>
            <a:endParaRPr lang="bg-BG" sz="1800" b="0" u="none" strike="noStrike">
              <a:solidFill>
                <a:srgbClr val="000000"/>
              </a:solidFill>
              <a:effectLst/>
              <a:uFillTx/>
              <a:latin typeface="Arial"/>
            </a:endParaRPr>
          </a:p>
        </p:txBody>
      </p:sp>
      <p:sp>
        <p:nvSpPr>
          <p:cNvPr id="39" name=""/>
          <p:cNvSpPr txBox="1"/>
          <p:nvPr/>
        </p:nvSpPr>
        <p:spPr>
          <a:xfrm>
            <a:off x="2412000" y="180000"/>
            <a:ext cx="4752000" cy="684720"/>
          </a:xfrm>
          <a:prstGeom prst="rect">
            <a:avLst/>
          </a:prstGeom>
          <a:noFill/>
          <a:ln w="0">
            <a:noFill/>
          </a:ln>
        </p:spPr>
        <p:txBody>
          <a:bodyPr lIns="90000" rIns="90000" tIns="45000" bIns="45000" anchor="t" anchorCtr="1">
            <a:spAutoFit/>
          </a:bodyPr>
          <a:p>
            <a:pPr algn="ctr"/>
            <a:r>
              <a:rPr lang="bg-BG" sz="4000" b="1" u="none" strike="noStrike">
                <a:solidFill>
                  <a:srgbClr val="87cefa"/>
                </a:solidFill>
                <a:effectLst/>
                <a:uFillTx/>
                <a:latin typeface="Cambria"/>
              </a:rPr>
              <a:t>HAKİMLER - iskelet</a:t>
            </a:r>
            <a:endParaRPr lang="bg-BG" sz="4000" b="0" u="none" strike="noStrike">
              <a:solidFill>
                <a:srgbClr val="ffffff"/>
              </a:solidFill>
              <a:effectLst/>
              <a:uFillTx/>
              <a:latin typeface="Arial"/>
            </a:endParaRPr>
          </a:p>
        </p:txBody>
      </p:sp>
      <p:sp>
        <p:nvSpPr>
          <p:cNvPr id="40" name=""/>
          <p:cNvSpPr txBox="1"/>
          <p:nvPr/>
        </p:nvSpPr>
        <p:spPr>
          <a:xfrm>
            <a:off x="0" y="1008000"/>
            <a:ext cx="2304000" cy="4680000"/>
          </a:xfrm>
          <a:prstGeom prst="rect">
            <a:avLst/>
          </a:prstGeom>
          <a:solidFill>
            <a:srgbClr val="98fb98"/>
          </a:solidFill>
          <a:ln w="0">
            <a:noFill/>
          </a:ln>
        </p:spPr>
        <p:txBody>
          <a:bodyPr lIns="144000" rIns="90000" tIns="144000" bIns="45000" anchor="t">
            <a:noAutofit/>
          </a:bodyPr>
          <a:p>
            <a:pPr>
              <a:lnSpc>
                <a:spcPct val="100000"/>
              </a:lnSpc>
            </a:pPr>
            <a:r>
              <a:rPr lang="bg-BG" sz="1800" b="1" u="none" strike="noStrike">
                <a:solidFill>
                  <a:srgbClr val="000080"/>
                </a:solidFill>
                <a:effectLst/>
                <a:uFillTx/>
                <a:latin typeface="Trebuchet MS"/>
              </a:rPr>
              <a:t>Önsöz</a:t>
            </a:r>
            <a:r>
              <a:rPr lang="bg-BG" sz="1800" b="0" u="none" strike="noStrike">
                <a:solidFill>
                  <a:srgbClr val="000000"/>
                </a:solidFill>
                <a:effectLst/>
                <a:uFillTx/>
                <a:latin typeface="Trebuchet MS"/>
              </a:rPr>
              <a:t>: </a:t>
            </a:r>
            <a:endParaRPr lang="bg-BG" sz="1800" b="0" u="none" strike="noStrike">
              <a:solidFill>
                <a:srgbClr val="000000"/>
              </a:solidFill>
              <a:effectLst/>
              <a:uFillTx/>
              <a:latin typeface="Arial"/>
            </a:endParaRPr>
          </a:p>
          <a:p>
            <a:pPr>
              <a:lnSpc>
                <a:spcPct val="100000"/>
              </a:lnSpc>
            </a:pPr>
            <a:r>
              <a:rPr lang="bg-BG" sz="1800" b="1" u="none" strike="noStrike">
                <a:solidFill>
                  <a:srgbClr val="ff0000"/>
                </a:solidFill>
                <a:effectLst/>
                <a:uFillTx/>
                <a:latin typeface="Trebuchet MS"/>
              </a:rPr>
              <a:t>İsrail'in suçu</a:t>
            </a:r>
            <a:r>
              <a:rPr lang="bg-BG" sz="1800" b="0" u="none" strike="noStrike">
                <a:solidFill>
                  <a:srgbClr val="ff0000"/>
                </a:solidFill>
                <a:effectLst/>
                <a:uFillTx/>
                <a:latin typeface="Trebuchet MS"/>
              </a:rPr>
              <a:t> </a:t>
            </a:r>
            <a:endParaRPr lang="bg-BG" sz="1800" b="0" u="none" strike="noStrike">
              <a:solidFill>
                <a:srgbClr val="000000"/>
              </a:solidFill>
              <a:effectLst/>
              <a:uFillTx/>
              <a:latin typeface="Arial"/>
            </a:endParaRPr>
          </a:p>
          <a:p>
            <a:pPr>
              <a:lnSpc>
                <a:spcPct val="100000"/>
              </a:lnSpc>
            </a:pPr>
            <a:r>
              <a:rPr lang="bg-BG" sz="1800" b="0" u="none" strike="noStrike">
                <a:solidFill>
                  <a:srgbClr val="000000"/>
                </a:solidFill>
                <a:effectLst/>
                <a:uFillTx/>
                <a:latin typeface="Trebuchet MS"/>
              </a:rPr>
              <a:t>(1:1 - 3:6)</a:t>
            </a:r>
            <a:endParaRPr lang="bg-BG" sz="1800" b="0" u="none" strike="noStrike">
              <a:solidFill>
                <a:srgbClr val="000000"/>
              </a:solidFill>
              <a:effectLst/>
              <a:uFillTx/>
              <a:latin typeface="Arial"/>
            </a:endParaRPr>
          </a:p>
          <a:p>
            <a:pPr>
              <a:lnSpc>
                <a:spcPct val="100000"/>
              </a:lnSpc>
            </a:pPr>
            <a:endParaRPr lang="bg-BG" sz="1400" b="0" u="none" strike="noStrike">
              <a:solidFill>
                <a:srgbClr val="000000"/>
              </a:solidFill>
              <a:effectLst/>
              <a:uFillTx/>
              <a:latin typeface="Arial"/>
            </a:endParaRPr>
          </a:p>
          <a:p>
            <a:pPr>
              <a:lnSpc>
                <a:spcPct val="100000"/>
              </a:lnSpc>
            </a:pPr>
            <a:r>
              <a:rPr lang="bg-BG" sz="1800" b="0" u="none" strike="noStrike">
                <a:solidFill>
                  <a:srgbClr val="000000"/>
                </a:solidFill>
                <a:effectLst/>
                <a:uFillTx/>
                <a:latin typeface="Trebuchet MS"/>
              </a:rPr>
              <a:t>1. İsrailin birinci suçu: düşmanlarını tam yenmediler  (1:1 - 2:5)</a:t>
            </a:r>
            <a:endParaRPr lang="bg-BG" sz="1800" b="0" u="none" strike="noStrike">
              <a:solidFill>
                <a:srgbClr val="000000"/>
              </a:solidFill>
              <a:effectLst/>
              <a:uFillTx/>
              <a:latin typeface="Arial"/>
            </a:endParaRPr>
          </a:p>
          <a:p>
            <a:pPr>
              <a:lnSpc>
                <a:spcPct val="100000"/>
              </a:lnSpc>
            </a:pPr>
            <a:endParaRPr lang="bg-BG" sz="1400" b="0" u="none" strike="noStrike">
              <a:solidFill>
                <a:srgbClr val="000000"/>
              </a:solidFill>
              <a:effectLst/>
              <a:uFillTx/>
              <a:latin typeface="Arial"/>
            </a:endParaRPr>
          </a:p>
          <a:p>
            <a:pPr>
              <a:lnSpc>
                <a:spcPct val="100000"/>
              </a:lnSpc>
            </a:pPr>
            <a:r>
              <a:rPr lang="bg-BG" sz="1800" b="0" u="none" strike="noStrike">
                <a:solidFill>
                  <a:srgbClr val="000000"/>
                </a:solidFill>
                <a:effectLst/>
                <a:uFillTx/>
                <a:latin typeface="Trebuchet MS"/>
              </a:rPr>
              <a:t>2. İsrailin ikinci suçu: Rabbe karşı gittler  (2:6 - 3:6)</a:t>
            </a:r>
            <a:endParaRPr lang="bg-BG"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63" dur="indefinite" restart="never" nodeType="tmRoot">
          <p:childTnLst>
            <p:seq>
              <p:cTn id="64" dur="indefinite" nodeType="mainSeq">
                <p:childTnLst>
                  <p:par>
                    <p:cTn id="65" fill="hold">
                      <p:stCondLst>
                        <p:cond delay="indefinite"/>
                      </p:stCondLst>
                      <p:childTnLst>
                        <p:par>
                          <p:cTn id="66" fill="hold">
                            <p:stCondLst>
                              <p:cond delay="0"/>
                            </p:stCondLst>
                            <p:childTnLst>
                              <p:par>
                                <p:cTn id="67" presetID="17" presetClass="entr" fill="hold" nodeType="clickEffect" presetSubtype="8">
                                  <p:stCondLst>
                                    <p:cond delay="0"/>
                                  </p:stCondLst>
                                  <p:childTnLst>
                                    <p:set>
                                      <p:cBhvr>
                                        <p:cTn id="68" dur="1" fill="hold">
                                          <p:stCondLst>
                                            <p:cond delay="0"/>
                                          </p:stCondLst>
                                        </p:cTn>
                                        <p:tgtEl>
                                          <p:spTgt spid="40"/>
                                        </p:tgtEl>
                                        <p:attrNameLst>
                                          <p:attrName>style.visibility</p:attrName>
                                        </p:attrNameLst>
                                      </p:cBhvr>
                                      <p:to>
                                        <p:strVal val="visible"/>
                                      </p:to>
                                    </p:set>
                                    <p:anim calcmode="lin" valueType="num">
                                      <p:cBhvr additive="repl">
                                        <p:cTn id="69" dur="500" fill="hold"/>
                                        <p:tgtEl>
                                          <p:spTgt spid="40"/>
                                        </p:tgtEl>
                                        <p:attrNameLst>
                                          <p:attrName>ppt_x</p:attrName>
                                        </p:attrNameLst>
                                      </p:cBhvr>
                                      <p:tavLst>
                                        <p:tav>
                                          <p:val>
                                            <p:strVal val="#ppt_x-#ppt_w/2"/>
                                          </p:val>
                                        </p:tav>
                                        <p:tav tm="100000">
                                          <p:val>
                                            <p:strVal val="#ppt_x"/>
                                          </p:val>
                                        </p:tav>
                                      </p:tavLst>
                                    </p:anim>
                                    <p:anim calcmode="lin" valueType="num">
                                      <p:cBhvr additive="repl">
                                        <p:cTn id="70" dur="500" fill="hold"/>
                                        <p:tgtEl>
                                          <p:spTgt spid="40"/>
                                        </p:tgtEl>
                                        <p:attrNameLst>
                                          <p:attrName>ppt_y</p:attrName>
                                        </p:attrNameLst>
                                      </p:cBhvr>
                                      <p:tavLst>
                                        <p:tav>
                                          <p:val>
                                            <p:strVal val="#ppt_y"/>
                                          </p:val>
                                        </p:tav>
                                        <p:tav tm="100000">
                                          <p:val>
                                            <p:strVal val="#ppt_y"/>
                                          </p:val>
                                        </p:tav>
                                      </p:tavLst>
                                    </p:anim>
                                    <p:anim calcmode="lin" valueType="num">
                                      <p:cBhvr additive="repl">
                                        <p:cTn id="71" dur="500" fill="hold"/>
                                        <p:tgtEl>
                                          <p:spTgt spid="40"/>
                                        </p:tgtEl>
                                        <p:attrNameLst>
                                          <p:attrName>ppt_w</p:attrName>
                                        </p:attrNameLst>
                                      </p:cBhvr>
                                      <p:tavLst>
                                        <p:tav>
                                          <p:val>
                                            <p:strVal val="0"/>
                                          </p:val>
                                        </p:tav>
                                        <p:tav tm="100000">
                                          <p:val>
                                            <p:strVal val="#ppt_w"/>
                                          </p:val>
                                        </p:tav>
                                      </p:tavLst>
                                    </p:anim>
                                    <p:anim calcmode="lin" valueType="num">
                                      <p:cBhvr additive="repl">
                                        <p:cTn id="72" dur="500" fill="hold"/>
                                        <p:tgtEl>
                                          <p:spTgt spid="40"/>
                                        </p:tgtEl>
                                        <p:attrNameLst>
                                          <p:attrName>ppt_h</p:attrName>
                                        </p:attrNameLst>
                                      </p:cBhvr>
                                      <p:tavLst>
                                        <p:tav>
                                          <p:val>
                                            <p:strVal val="#ppt_h"/>
                                          </p:val>
                                        </p:tav>
                                        <p:tav tm="100000">
                                          <p:val>
                                            <p:strVal val="#ppt_h"/>
                                          </p:val>
                                        </p:tav>
                                      </p:tavLst>
                                    </p:anim>
                                  </p:childTnLst>
                                </p:cTn>
                              </p:par>
                            </p:childTnLst>
                          </p:cTn>
                        </p:par>
                      </p:childTnLst>
                    </p:cTn>
                  </p:par>
                  <p:par>
                    <p:cTn id="73" fill="hold">
                      <p:stCondLst>
                        <p:cond delay="indefinite"/>
                      </p:stCondLst>
                      <p:childTnLst>
                        <p:par>
                          <p:cTn id="74" fill="hold">
                            <p:stCondLst>
                              <p:cond delay="0"/>
                            </p:stCondLst>
                            <p:childTnLst>
                              <p:par>
                                <p:cTn id="75" presetID="17" presetClass="entr" fill="hold" nodeType="clickEffect" presetSubtype="8">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cBhvr additive="repl">
                                        <p:cTn id="77" dur="500" fill="hold"/>
                                        <p:tgtEl>
                                          <p:spTgt spid="38"/>
                                        </p:tgtEl>
                                        <p:attrNameLst>
                                          <p:attrName>ppt_x</p:attrName>
                                        </p:attrNameLst>
                                      </p:cBhvr>
                                      <p:tavLst>
                                        <p:tav>
                                          <p:val>
                                            <p:strVal val="#ppt_x-#ppt_w/2"/>
                                          </p:val>
                                        </p:tav>
                                        <p:tav tm="100000">
                                          <p:val>
                                            <p:strVal val="#ppt_x"/>
                                          </p:val>
                                        </p:tav>
                                      </p:tavLst>
                                    </p:anim>
                                    <p:anim calcmode="lin" valueType="num">
                                      <p:cBhvr additive="repl">
                                        <p:cTn id="78" dur="500" fill="hold"/>
                                        <p:tgtEl>
                                          <p:spTgt spid="38"/>
                                        </p:tgtEl>
                                        <p:attrNameLst>
                                          <p:attrName>ppt_y</p:attrName>
                                        </p:attrNameLst>
                                      </p:cBhvr>
                                      <p:tavLst>
                                        <p:tav>
                                          <p:val>
                                            <p:strVal val="#ppt_y"/>
                                          </p:val>
                                        </p:tav>
                                        <p:tav tm="100000">
                                          <p:val>
                                            <p:strVal val="#ppt_y"/>
                                          </p:val>
                                        </p:tav>
                                      </p:tavLst>
                                    </p:anim>
                                    <p:anim calcmode="lin" valueType="num">
                                      <p:cBhvr additive="repl">
                                        <p:cTn id="79" dur="500" fill="hold"/>
                                        <p:tgtEl>
                                          <p:spTgt spid="38"/>
                                        </p:tgtEl>
                                        <p:attrNameLst>
                                          <p:attrName>ppt_w</p:attrName>
                                        </p:attrNameLst>
                                      </p:cBhvr>
                                      <p:tavLst>
                                        <p:tav>
                                          <p:val>
                                            <p:strVal val="0"/>
                                          </p:val>
                                        </p:tav>
                                        <p:tav tm="100000">
                                          <p:val>
                                            <p:strVal val="#ppt_w"/>
                                          </p:val>
                                        </p:tav>
                                      </p:tavLst>
                                    </p:anim>
                                    <p:anim calcmode="lin" valueType="num">
                                      <p:cBhvr additive="repl">
                                        <p:cTn id="80" dur="500" fill="hold"/>
                                        <p:tgtEl>
                                          <p:spTgt spid="38"/>
                                        </p:tgtEl>
                                        <p:attrNameLst>
                                          <p:attrName>ppt_h</p:attrName>
                                        </p:attrNameLst>
                                      </p:cBhvr>
                                      <p:tavLst>
                                        <p:tav>
                                          <p:val>
                                            <p:strVal val="#ppt_h"/>
                                          </p:val>
                                        </p:tav>
                                        <p:tav tm="100000">
                                          <p:val>
                                            <p:strVal val="#ppt_h"/>
                                          </p:val>
                                        </p:tav>
                                      </p:tavLst>
                                    </p:anim>
                                  </p:childTnLst>
                                </p:cTn>
                              </p:par>
                            </p:childTnLst>
                          </p:cTn>
                        </p:par>
                      </p:childTnLst>
                    </p:cTn>
                  </p:par>
                  <p:par>
                    <p:cTn id="81" fill="hold">
                      <p:stCondLst>
                        <p:cond delay="indefinite"/>
                      </p:stCondLst>
                      <p:childTnLst>
                        <p:par>
                          <p:cTn id="82" fill="hold">
                            <p:stCondLst>
                              <p:cond delay="0"/>
                            </p:stCondLst>
                            <p:childTnLst>
                              <p:par>
                                <p:cTn id="83" presetID="17" presetClass="entr" fill="hold" nodeType="clickEffect" presetSubtype="8">
                                  <p:stCondLst>
                                    <p:cond delay="0"/>
                                  </p:stCondLst>
                                  <p:childTnLst>
                                    <p:set>
                                      <p:cBhvr>
                                        <p:cTn id="84" dur="1" fill="hold">
                                          <p:stCondLst>
                                            <p:cond delay="0"/>
                                          </p:stCondLst>
                                        </p:cTn>
                                        <p:tgtEl>
                                          <p:spTgt spid="37"/>
                                        </p:tgtEl>
                                        <p:attrNameLst>
                                          <p:attrName>style.visibility</p:attrName>
                                        </p:attrNameLst>
                                      </p:cBhvr>
                                      <p:to>
                                        <p:strVal val="visible"/>
                                      </p:to>
                                    </p:set>
                                    <p:anim calcmode="lin" valueType="num">
                                      <p:cBhvr additive="repl">
                                        <p:cTn id="85" dur="500" fill="hold"/>
                                        <p:tgtEl>
                                          <p:spTgt spid="37"/>
                                        </p:tgtEl>
                                        <p:attrNameLst>
                                          <p:attrName>ppt_x</p:attrName>
                                        </p:attrNameLst>
                                      </p:cBhvr>
                                      <p:tavLst>
                                        <p:tav>
                                          <p:val>
                                            <p:strVal val="#ppt_x-#ppt_w/2"/>
                                          </p:val>
                                        </p:tav>
                                        <p:tav tm="100000">
                                          <p:val>
                                            <p:strVal val="#ppt_x"/>
                                          </p:val>
                                        </p:tav>
                                      </p:tavLst>
                                    </p:anim>
                                    <p:anim calcmode="lin" valueType="num">
                                      <p:cBhvr additive="repl">
                                        <p:cTn id="86" dur="500" fill="hold"/>
                                        <p:tgtEl>
                                          <p:spTgt spid="37"/>
                                        </p:tgtEl>
                                        <p:attrNameLst>
                                          <p:attrName>ppt_y</p:attrName>
                                        </p:attrNameLst>
                                      </p:cBhvr>
                                      <p:tavLst>
                                        <p:tav>
                                          <p:val>
                                            <p:strVal val="#ppt_y"/>
                                          </p:val>
                                        </p:tav>
                                        <p:tav tm="100000">
                                          <p:val>
                                            <p:strVal val="#ppt_y"/>
                                          </p:val>
                                        </p:tav>
                                      </p:tavLst>
                                    </p:anim>
                                    <p:anim calcmode="lin" valueType="num">
                                      <p:cBhvr additive="repl">
                                        <p:cTn id="87" dur="500" fill="hold"/>
                                        <p:tgtEl>
                                          <p:spTgt spid="37"/>
                                        </p:tgtEl>
                                        <p:attrNameLst>
                                          <p:attrName>ppt_w</p:attrName>
                                        </p:attrNameLst>
                                      </p:cBhvr>
                                      <p:tavLst>
                                        <p:tav>
                                          <p:val>
                                            <p:strVal val="0"/>
                                          </p:val>
                                        </p:tav>
                                        <p:tav tm="100000">
                                          <p:val>
                                            <p:strVal val="#ppt_w"/>
                                          </p:val>
                                        </p:tav>
                                      </p:tavLst>
                                    </p:anim>
                                    <p:anim calcmode="lin" valueType="num">
                                      <p:cBhvr additive="repl">
                                        <p:cTn id="88" dur="500" fill="hold"/>
                                        <p:tgtEl>
                                          <p:spTgt spid="37"/>
                                        </p:tgtEl>
                                        <p:attrNameLst>
                                          <p:attrName>ppt_h</p:attrName>
                                        </p:attrNameLst>
                                      </p:cBhvr>
                                      <p:tavLst>
                                        <p:tav>
                                          <p:val>
                                            <p:strVal val="#ppt_h"/>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 name="PlaceHolder 1"/>
          <p:cNvSpPr>
            <a:spLocks noGrp="1"/>
          </p:cNvSpPr>
          <p:nvPr>
            <p:ph type="title"/>
          </p:nvPr>
        </p:nvSpPr>
        <p:spPr>
          <a:xfrm>
            <a:off x="0" y="0"/>
            <a:ext cx="10080000" cy="648000"/>
          </a:xfrm>
          <a:prstGeom prst="rect">
            <a:avLst/>
          </a:prstGeom>
          <a:solidFill>
            <a:srgbClr val="cfe7f5"/>
          </a:solidFill>
          <a:ln w="0">
            <a:noFill/>
          </a:ln>
        </p:spPr>
        <p:txBody>
          <a:bodyPr lIns="0" rIns="0" tIns="0" bIns="0" anchor="ctr">
            <a:spAutoFit/>
          </a:bodyPr>
          <a:p>
            <a:pPr indent="0" algn="ctr">
              <a:buNone/>
            </a:pPr>
            <a:r>
              <a:rPr lang="bg-BG" sz="2600" b="1" u="none" strike="noStrike">
                <a:solidFill>
                  <a:srgbClr val="000000"/>
                </a:solidFill>
                <a:effectLst/>
                <a:uFillTx/>
                <a:latin typeface="Trebuchet MS"/>
              </a:rPr>
              <a:t>Kitabın yazarı ve tarihi</a:t>
            </a:r>
            <a:endParaRPr lang="bg-BG" sz="2600" b="0" u="none" strike="noStrike">
              <a:solidFill>
                <a:srgbClr val="000000"/>
              </a:solidFill>
              <a:effectLst/>
              <a:uFillTx/>
              <a:latin typeface="Arial"/>
            </a:endParaRPr>
          </a:p>
        </p:txBody>
      </p:sp>
      <p:sp>
        <p:nvSpPr>
          <p:cNvPr id="42" name="PlaceHolder 2"/>
          <p:cNvSpPr>
            <a:spLocks noGrp="1"/>
          </p:cNvSpPr>
          <p:nvPr>
            <p:ph/>
          </p:nvPr>
        </p:nvSpPr>
        <p:spPr>
          <a:xfrm>
            <a:off x="144000" y="1080000"/>
            <a:ext cx="6336000" cy="4117680"/>
          </a:xfrm>
          <a:prstGeom prst="rect">
            <a:avLst/>
          </a:prstGeom>
          <a:noFill/>
          <a:ln w="0">
            <a:noFill/>
          </a:ln>
        </p:spPr>
        <p:txBody>
          <a:bodyPr lIns="0" rIns="0" tIns="0" bIns="0" anchor="t">
            <a:spAutoFit/>
          </a:bodyPr>
          <a:p>
            <a:pPr marL="432000" indent="-324000">
              <a:spcAft>
                <a:spcPts val="1057"/>
              </a:spcAft>
              <a:buClr>
                <a:srgbClr val="000000"/>
              </a:buClr>
              <a:buSzPct val="45000"/>
              <a:buFont typeface="Wingdings" charset="2"/>
              <a:buChar char=""/>
            </a:pPr>
            <a:r>
              <a:rPr lang="bg-BG" sz="1800" b="0" u="none" strike="noStrike">
                <a:solidFill>
                  <a:srgbClr val="000000"/>
                </a:solidFill>
                <a:effectLst/>
                <a:uFillTx/>
                <a:latin typeface="Trebuchet MS"/>
              </a:rPr>
              <a:t>17:6, 18:1, 19:1, 21:25 -  </a:t>
            </a:r>
            <a:r>
              <a:rPr lang="bg-BG" sz="1800" b="0" i="1" u="none" strike="noStrike">
                <a:solidFill>
                  <a:srgbClr val="000000"/>
                </a:solidFill>
                <a:effectLst/>
                <a:uFillTx/>
                <a:latin typeface="Trebuchet MS"/>
              </a:rPr>
              <a:t>"O dönemde İsrail'de kral yoktu. Herkes dilediğini yapıyordu."</a:t>
            </a:r>
            <a:r>
              <a:rPr lang="bg-BG" sz="1800" b="0" u="none" strike="noStrike">
                <a:solidFill>
                  <a:srgbClr val="000000"/>
                </a:solidFill>
                <a:effectLst/>
                <a:uFillTx/>
                <a:latin typeface="Trebuchet MS"/>
              </a:rPr>
              <a:t> - Demek kitap en erken kral Saul'un zamanında yazılmış olabilir. Hem de krallık sistemi övülüyor, pozitif bir şey olarak gösteriliyor.</a:t>
            </a:r>
            <a:endParaRPr lang="bg-BG" sz="1800" b="0" u="none" strike="noStrike">
              <a:solidFill>
                <a:srgbClr val="000000"/>
              </a:solidFill>
              <a:effectLst/>
              <a:uFillTx/>
              <a:latin typeface="Arial"/>
            </a:endParaRPr>
          </a:p>
          <a:p>
            <a:pPr marL="432000" indent="-324000">
              <a:spcAft>
                <a:spcPts val="1057"/>
              </a:spcAft>
              <a:buClr>
                <a:srgbClr val="000000"/>
              </a:buClr>
              <a:buSzPct val="45000"/>
              <a:buFont typeface="Wingdings" charset="2"/>
              <a:buChar char=""/>
            </a:pPr>
            <a:r>
              <a:rPr lang="bg-BG" sz="1800" b="0" u="none" strike="noStrike">
                <a:solidFill>
                  <a:srgbClr val="000000"/>
                </a:solidFill>
                <a:effectLst/>
                <a:uFillTx/>
                <a:latin typeface="Trebuchet MS"/>
              </a:rPr>
              <a:t>Eski yorumcular, Yahudi tarihçi Yosifus v.b. yazar olarak Samuel'i gösteriyorlar. Samuel 300 senelik materyalı toplamış ve birinci yazılı biçimine getirmiş olabilir.</a:t>
            </a:r>
            <a:endParaRPr lang="bg-BG" sz="1800" b="0" u="none" strike="noStrike">
              <a:solidFill>
                <a:srgbClr val="000000"/>
              </a:solidFill>
              <a:effectLst/>
              <a:uFillTx/>
              <a:latin typeface="Arial"/>
            </a:endParaRPr>
          </a:p>
          <a:p>
            <a:pPr marL="432000" indent="-324000">
              <a:spcAft>
                <a:spcPts val="1057"/>
              </a:spcAft>
              <a:buClr>
                <a:srgbClr val="000000"/>
              </a:buClr>
              <a:buSzPct val="45000"/>
              <a:buFont typeface="Wingdings" charset="2"/>
              <a:buChar char=""/>
            </a:pPr>
            <a:r>
              <a:rPr lang="bg-BG" sz="1800" b="0" u="none" strike="noStrike">
                <a:solidFill>
                  <a:srgbClr val="000000"/>
                </a:solidFill>
                <a:effectLst/>
                <a:uFillTx/>
                <a:latin typeface="Trebuchet MS"/>
              </a:rPr>
              <a:t>Ama Samuel krallık sistemine karşı idi. Halkın kral istemesini şiddetle reddetti: 1.Samuel 8:6  -  </a:t>
            </a:r>
            <a:r>
              <a:rPr lang="bg-BG" sz="1800" b="0" i="1" u="none" strike="noStrike">
                <a:solidFill>
                  <a:srgbClr val="000000"/>
                </a:solidFill>
                <a:effectLst/>
                <a:uFillTx/>
                <a:latin typeface="Trebuchet MS"/>
              </a:rPr>
              <a:t>"Ne var ki, "Bizi yönetecek bir kral ata" demeleri Samuel'in hoşuna gitmedi. Samuel RAB'be yakardı."</a:t>
            </a:r>
            <a:endParaRPr lang="bg-BG" sz="1800" b="0" u="none" strike="noStrike">
              <a:solidFill>
                <a:srgbClr val="000000"/>
              </a:solidFill>
              <a:effectLst/>
              <a:uFillTx/>
              <a:latin typeface="Arial"/>
            </a:endParaRPr>
          </a:p>
          <a:p>
            <a:pPr marL="432000" indent="-324000">
              <a:spcAft>
                <a:spcPts val="1057"/>
              </a:spcAft>
              <a:buClr>
                <a:srgbClr val="000000"/>
              </a:buClr>
              <a:buSzPct val="45000"/>
              <a:buFont typeface="Wingdings" charset="2"/>
              <a:buChar char=""/>
            </a:pPr>
            <a:r>
              <a:rPr lang="bg-BG" sz="1800" b="0" u="none" strike="noStrike">
                <a:solidFill>
                  <a:srgbClr val="000000"/>
                </a:solidFill>
                <a:effectLst/>
                <a:uFillTx/>
                <a:latin typeface="Trebuchet MS"/>
              </a:rPr>
              <a:t>Demek, ilk yazar Samuel olsa bile, daha sonra başka yazarlar kitabı bugünkü hale getirdi. Tarih: belki -1020 yıllarında. </a:t>
            </a:r>
            <a:endParaRPr lang="bg-BG" sz="1800" b="0" u="none" strike="noStrike">
              <a:solidFill>
                <a:srgbClr val="000000"/>
              </a:solidFill>
              <a:effectLst/>
              <a:uFillTx/>
              <a:latin typeface="Arial"/>
            </a:endParaRPr>
          </a:p>
        </p:txBody>
      </p:sp>
      <p:pic>
        <p:nvPicPr>
          <p:cNvPr id="43" name=""/>
          <p:cNvPicPr/>
          <p:nvPr/>
        </p:nvPicPr>
        <p:blipFill>
          <a:blip r:embed="rId1"/>
          <a:stretch/>
        </p:blipFill>
        <p:spPr>
          <a:xfrm>
            <a:off x="6619680" y="1260720"/>
            <a:ext cx="3172320" cy="3167280"/>
          </a:xfrm>
          <a:prstGeom prst="rect">
            <a:avLst/>
          </a:prstGeom>
          <a:noFill/>
          <a:ln w="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f4f4f"/>
        </a:solidFill>
      </p:bgPr>
    </p:bg>
    <p:spTree>
      <p:nvGrpSpPr>
        <p:cNvPr id="1" name=""/>
        <p:cNvGrpSpPr/>
        <p:nvPr/>
      </p:nvGrpSpPr>
      <p:grpSpPr>
        <a:xfrm>
          <a:off x="0" y="0"/>
          <a:ext cx="0" cy="0"/>
          <a:chOff x="0" y="0"/>
          <a:chExt cx="0" cy="0"/>
        </a:xfrm>
      </p:grpSpPr>
      <p:pic>
        <p:nvPicPr>
          <p:cNvPr id="44" name=""/>
          <p:cNvPicPr/>
          <p:nvPr/>
        </p:nvPicPr>
        <p:blipFill>
          <a:blip r:embed="rId1"/>
          <a:srcRect l="10598" t="0" r="0" b="0"/>
          <a:stretch/>
        </p:blipFill>
        <p:spPr>
          <a:xfrm>
            <a:off x="1598760" y="792000"/>
            <a:ext cx="1728000" cy="1674000"/>
          </a:xfrm>
          <a:prstGeom prst="rect">
            <a:avLst/>
          </a:prstGeom>
          <a:noFill/>
          <a:ln w="0">
            <a:noFill/>
          </a:ln>
        </p:spPr>
      </p:pic>
      <p:pic>
        <p:nvPicPr>
          <p:cNvPr id="45" name=""/>
          <p:cNvPicPr/>
          <p:nvPr/>
        </p:nvPicPr>
        <p:blipFill>
          <a:blip r:embed="rId2"/>
          <a:stretch/>
        </p:blipFill>
        <p:spPr>
          <a:xfrm>
            <a:off x="3860640" y="792000"/>
            <a:ext cx="1728000" cy="1674000"/>
          </a:xfrm>
          <a:prstGeom prst="rect">
            <a:avLst/>
          </a:prstGeom>
          <a:noFill/>
          <a:ln w="0">
            <a:noFill/>
          </a:ln>
        </p:spPr>
      </p:pic>
      <p:pic>
        <p:nvPicPr>
          <p:cNvPr id="46" name=""/>
          <p:cNvPicPr/>
          <p:nvPr/>
        </p:nvPicPr>
        <p:blipFill>
          <a:blip r:embed="rId3"/>
          <a:srcRect l="-1270" t="0" r="0" b="36258"/>
          <a:stretch/>
        </p:blipFill>
        <p:spPr>
          <a:xfrm>
            <a:off x="7128000" y="792000"/>
            <a:ext cx="1728000" cy="1674000"/>
          </a:xfrm>
          <a:prstGeom prst="rect">
            <a:avLst/>
          </a:prstGeom>
          <a:noFill/>
          <a:ln w="0">
            <a:noFill/>
          </a:ln>
        </p:spPr>
      </p:pic>
      <p:pic>
        <p:nvPicPr>
          <p:cNvPr id="47" name=""/>
          <p:cNvPicPr/>
          <p:nvPr/>
        </p:nvPicPr>
        <p:blipFill>
          <a:blip r:embed="rId4">
            <a:grayscl/>
          </a:blip>
          <a:srcRect l="53307" t="0" r="0" b="0"/>
          <a:stretch/>
        </p:blipFill>
        <p:spPr>
          <a:xfrm>
            <a:off x="2151720" y="3339000"/>
            <a:ext cx="1520280" cy="1688400"/>
          </a:xfrm>
          <a:prstGeom prst="rect">
            <a:avLst/>
          </a:prstGeom>
          <a:noFill/>
          <a:ln w="38160">
            <a:solidFill>
              <a:srgbClr val="000000"/>
            </a:solidFill>
            <a:round/>
          </a:ln>
        </p:spPr>
      </p:pic>
      <p:pic>
        <p:nvPicPr>
          <p:cNvPr id="48" name=""/>
          <p:cNvPicPr/>
          <p:nvPr/>
        </p:nvPicPr>
        <p:blipFill>
          <a:blip r:embed="rId5"/>
          <a:srcRect l="3537" t="5670" r="13991" b="57334"/>
          <a:stretch/>
        </p:blipFill>
        <p:spPr>
          <a:xfrm>
            <a:off x="8136000" y="3337560"/>
            <a:ext cx="1728000" cy="1656000"/>
          </a:xfrm>
          <a:prstGeom prst="rect">
            <a:avLst/>
          </a:prstGeom>
          <a:noFill/>
          <a:ln w="0">
            <a:noFill/>
          </a:ln>
        </p:spPr>
      </p:pic>
      <p:sp>
        <p:nvSpPr>
          <p:cNvPr id="49" name=""/>
          <p:cNvSpPr txBox="1"/>
          <p:nvPr/>
        </p:nvSpPr>
        <p:spPr>
          <a:xfrm>
            <a:off x="1476000" y="2474640"/>
            <a:ext cx="1872000" cy="459360"/>
          </a:xfrm>
          <a:prstGeom prst="rect">
            <a:avLst/>
          </a:prstGeom>
          <a:noFill/>
          <a:ln w="0">
            <a:noFill/>
          </a:ln>
        </p:spPr>
        <p:txBody>
          <a:bodyPr lIns="90000" rIns="90000" tIns="45000" bIns="45000" anchor="t">
            <a:spAutoFit/>
          </a:bodyPr>
          <a:p>
            <a:pPr algn="ctr"/>
            <a:r>
              <a:rPr lang="bg-BG" sz="2600" b="1" u="none" strike="noStrike">
                <a:solidFill>
                  <a:srgbClr val="ffa500"/>
                </a:solidFill>
                <a:effectLst/>
                <a:uFillTx/>
                <a:latin typeface="Arial"/>
              </a:rPr>
              <a:t>1. Otniel</a:t>
            </a:r>
            <a:endParaRPr lang="bg-BG" sz="2600" b="0" u="none" strike="noStrike">
              <a:solidFill>
                <a:srgbClr val="ffffff"/>
              </a:solidFill>
              <a:effectLst/>
              <a:uFillTx/>
              <a:latin typeface="Arial"/>
            </a:endParaRPr>
          </a:p>
        </p:txBody>
      </p:sp>
      <p:sp>
        <p:nvSpPr>
          <p:cNvPr id="50" name=""/>
          <p:cNvSpPr txBox="1"/>
          <p:nvPr/>
        </p:nvSpPr>
        <p:spPr>
          <a:xfrm>
            <a:off x="3780000" y="2475000"/>
            <a:ext cx="1872000" cy="459360"/>
          </a:xfrm>
          <a:prstGeom prst="rect">
            <a:avLst/>
          </a:prstGeom>
          <a:noFill/>
          <a:ln w="0">
            <a:noFill/>
          </a:ln>
        </p:spPr>
        <p:txBody>
          <a:bodyPr lIns="90000" rIns="90000" tIns="45000" bIns="45000" anchor="t">
            <a:spAutoFit/>
          </a:bodyPr>
          <a:p>
            <a:pPr algn="ctr"/>
            <a:r>
              <a:rPr lang="bg-BG" sz="2600" b="1" u="none" strike="noStrike">
                <a:solidFill>
                  <a:srgbClr val="ffa500"/>
                </a:solidFill>
                <a:effectLst/>
                <a:uFillTx/>
                <a:latin typeface="Arial"/>
              </a:rPr>
              <a:t>2. Ehut</a:t>
            </a:r>
            <a:endParaRPr lang="bg-BG" sz="2600" b="0" u="none" strike="noStrike">
              <a:solidFill>
                <a:srgbClr val="ffffff"/>
              </a:solidFill>
              <a:effectLst/>
              <a:uFillTx/>
              <a:latin typeface="Arial"/>
            </a:endParaRPr>
          </a:p>
        </p:txBody>
      </p:sp>
      <p:sp>
        <p:nvSpPr>
          <p:cNvPr id="51" name=""/>
          <p:cNvSpPr txBox="1"/>
          <p:nvPr/>
        </p:nvSpPr>
        <p:spPr>
          <a:xfrm>
            <a:off x="7056000" y="2475000"/>
            <a:ext cx="1872000" cy="459360"/>
          </a:xfrm>
          <a:prstGeom prst="rect">
            <a:avLst/>
          </a:prstGeom>
          <a:noFill/>
          <a:ln w="0">
            <a:noFill/>
          </a:ln>
        </p:spPr>
        <p:txBody>
          <a:bodyPr lIns="90000" rIns="90000" tIns="45000" bIns="45000" anchor="t">
            <a:spAutoFit/>
          </a:bodyPr>
          <a:p>
            <a:pPr algn="ctr"/>
            <a:r>
              <a:rPr lang="bg-BG" sz="2600" b="1" u="none" strike="noStrike">
                <a:solidFill>
                  <a:srgbClr val="ffa500"/>
                </a:solidFill>
                <a:effectLst/>
                <a:uFillTx/>
                <a:latin typeface="Arial"/>
              </a:rPr>
              <a:t>3. Debora</a:t>
            </a:r>
            <a:endParaRPr lang="bg-BG" sz="2600" b="0" u="none" strike="noStrike">
              <a:solidFill>
                <a:srgbClr val="ffffff"/>
              </a:solidFill>
              <a:effectLst/>
              <a:uFillTx/>
              <a:latin typeface="Arial"/>
            </a:endParaRPr>
          </a:p>
        </p:txBody>
      </p:sp>
      <p:sp>
        <p:nvSpPr>
          <p:cNvPr id="52" name=""/>
          <p:cNvSpPr txBox="1"/>
          <p:nvPr/>
        </p:nvSpPr>
        <p:spPr>
          <a:xfrm>
            <a:off x="108000" y="5067360"/>
            <a:ext cx="1872000" cy="459360"/>
          </a:xfrm>
          <a:prstGeom prst="rect">
            <a:avLst/>
          </a:prstGeom>
          <a:noFill/>
          <a:ln w="0">
            <a:noFill/>
          </a:ln>
        </p:spPr>
        <p:txBody>
          <a:bodyPr lIns="90000" rIns="90000" tIns="45000" bIns="45000" anchor="t">
            <a:spAutoFit/>
          </a:bodyPr>
          <a:p>
            <a:pPr algn="ctr"/>
            <a:r>
              <a:rPr lang="bg-BG" sz="2600" b="1" u="none" strike="noStrike">
                <a:solidFill>
                  <a:srgbClr val="ffa500"/>
                </a:solidFill>
                <a:effectLst/>
                <a:uFillTx/>
                <a:latin typeface="Arial"/>
              </a:rPr>
              <a:t>4. Gidyon</a:t>
            </a:r>
            <a:endParaRPr lang="bg-BG" sz="2600" b="0" u="none" strike="noStrike">
              <a:solidFill>
                <a:srgbClr val="ffffff"/>
              </a:solidFill>
              <a:effectLst/>
              <a:uFillTx/>
              <a:latin typeface="Arial"/>
            </a:endParaRPr>
          </a:p>
        </p:txBody>
      </p:sp>
      <p:sp>
        <p:nvSpPr>
          <p:cNvPr id="53" name=""/>
          <p:cNvSpPr txBox="1"/>
          <p:nvPr/>
        </p:nvSpPr>
        <p:spPr>
          <a:xfrm>
            <a:off x="1980000" y="5066640"/>
            <a:ext cx="1872000" cy="459360"/>
          </a:xfrm>
          <a:prstGeom prst="rect">
            <a:avLst/>
          </a:prstGeom>
          <a:noFill/>
          <a:ln w="0">
            <a:noFill/>
          </a:ln>
        </p:spPr>
        <p:txBody>
          <a:bodyPr lIns="90000" rIns="90000" tIns="45000" bIns="45000" anchor="t">
            <a:spAutoFit/>
          </a:bodyPr>
          <a:p>
            <a:pPr algn="ctr"/>
            <a:r>
              <a:rPr lang="bg-BG" sz="2600" b="1" u="none" strike="noStrike">
                <a:solidFill>
                  <a:srgbClr val="a9a9a9"/>
                </a:solidFill>
                <a:effectLst/>
                <a:uFillTx/>
                <a:latin typeface="Arial"/>
              </a:rPr>
              <a:t>Avimelek</a:t>
            </a:r>
            <a:endParaRPr lang="bg-BG" sz="2600" b="0" u="none" strike="noStrike">
              <a:solidFill>
                <a:srgbClr val="ffffff"/>
              </a:solidFill>
              <a:effectLst/>
              <a:uFillTx/>
              <a:latin typeface="Arial"/>
            </a:endParaRPr>
          </a:p>
        </p:txBody>
      </p:sp>
      <p:sp>
        <p:nvSpPr>
          <p:cNvPr id="54" name=""/>
          <p:cNvSpPr txBox="1"/>
          <p:nvPr/>
        </p:nvSpPr>
        <p:spPr>
          <a:xfrm>
            <a:off x="4824000" y="5085000"/>
            <a:ext cx="1872000" cy="459360"/>
          </a:xfrm>
          <a:prstGeom prst="rect">
            <a:avLst/>
          </a:prstGeom>
          <a:noFill/>
          <a:ln w="0">
            <a:noFill/>
          </a:ln>
        </p:spPr>
        <p:txBody>
          <a:bodyPr lIns="90000" rIns="90000" tIns="45000" bIns="45000" anchor="t">
            <a:spAutoFit/>
          </a:bodyPr>
          <a:p>
            <a:pPr algn="ctr"/>
            <a:r>
              <a:rPr lang="bg-BG" sz="2600" b="1" u="none" strike="noStrike">
                <a:solidFill>
                  <a:srgbClr val="ffa500"/>
                </a:solidFill>
                <a:effectLst/>
                <a:uFillTx/>
                <a:latin typeface="Arial"/>
              </a:rPr>
              <a:t>5. Yiftah</a:t>
            </a:r>
            <a:endParaRPr lang="bg-BG" sz="2600" b="0" u="none" strike="noStrike">
              <a:solidFill>
                <a:srgbClr val="ffffff"/>
              </a:solidFill>
              <a:effectLst/>
              <a:uFillTx/>
              <a:latin typeface="Arial"/>
            </a:endParaRPr>
          </a:p>
        </p:txBody>
      </p:sp>
      <p:sp>
        <p:nvSpPr>
          <p:cNvPr id="55" name=""/>
          <p:cNvSpPr txBox="1"/>
          <p:nvPr/>
        </p:nvSpPr>
        <p:spPr>
          <a:xfrm>
            <a:off x="8136000" y="5013000"/>
            <a:ext cx="1872000" cy="459360"/>
          </a:xfrm>
          <a:prstGeom prst="rect">
            <a:avLst/>
          </a:prstGeom>
          <a:noFill/>
          <a:ln w="0">
            <a:noFill/>
          </a:ln>
        </p:spPr>
        <p:txBody>
          <a:bodyPr lIns="90000" rIns="90000" tIns="45000" bIns="45000" anchor="t">
            <a:spAutoFit/>
          </a:bodyPr>
          <a:p>
            <a:pPr algn="ctr"/>
            <a:r>
              <a:rPr lang="bg-BG" sz="2600" b="1" u="none" strike="noStrike">
                <a:solidFill>
                  <a:srgbClr val="ffa500"/>
                </a:solidFill>
                <a:effectLst/>
                <a:uFillTx/>
                <a:latin typeface="Arial"/>
              </a:rPr>
              <a:t>6. Şimşon</a:t>
            </a:r>
            <a:endParaRPr lang="bg-BG" sz="2600" b="0" u="none" strike="noStrike">
              <a:solidFill>
                <a:srgbClr val="ffffff"/>
              </a:solidFill>
              <a:effectLst/>
              <a:uFillTx/>
              <a:latin typeface="Arial"/>
            </a:endParaRPr>
          </a:p>
        </p:txBody>
      </p:sp>
      <p:sp>
        <p:nvSpPr>
          <p:cNvPr id="56" name=""/>
          <p:cNvSpPr txBox="1"/>
          <p:nvPr/>
        </p:nvSpPr>
        <p:spPr>
          <a:xfrm>
            <a:off x="-1584000" y="-813960"/>
            <a:ext cx="5184000" cy="597960"/>
          </a:xfrm>
          <a:prstGeom prst="rect">
            <a:avLst/>
          </a:prstGeom>
          <a:noFill/>
          <a:ln w="0">
            <a:noFill/>
          </a:ln>
        </p:spPr>
        <p:txBody>
          <a:bodyPr lIns="90000" rIns="90000" tIns="45000" bIns="45000" anchor="ctr">
            <a:spAutoFit/>
          </a:bodyPr>
          <a:p>
            <a:pPr algn="ctr"/>
            <a:r>
              <a:rPr lang="bg-BG" sz="4000" b="1" u="none" strike="noStrike">
                <a:solidFill>
                  <a:srgbClr val="87cefa"/>
                </a:solidFill>
                <a:effectLst/>
                <a:uFillTx/>
                <a:latin typeface="Constantia"/>
              </a:rPr>
              <a:t>Büyük hakimler</a:t>
            </a:r>
            <a:endParaRPr lang="bg-BG" sz="4000" b="0" u="none" strike="noStrike">
              <a:solidFill>
                <a:srgbClr val="ffffff"/>
              </a:solidFill>
              <a:effectLst/>
              <a:uFillTx/>
              <a:latin typeface="Arial"/>
            </a:endParaRPr>
          </a:p>
        </p:txBody>
      </p:sp>
      <p:sp>
        <p:nvSpPr>
          <p:cNvPr id="57" name="PlaceHolder 1"/>
          <p:cNvSpPr>
            <a:spLocks noGrp="1"/>
          </p:cNvSpPr>
          <p:nvPr>
            <p:ph type="title"/>
          </p:nvPr>
        </p:nvSpPr>
        <p:spPr>
          <a:xfrm>
            <a:off x="720" y="-1440"/>
            <a:ext cx="10079640" cy="541800"/>
          </a:xfrm>
          <a:prstGeom prst="rect">
            <a:avLst/>
          </a:prstGeom>
          <a:solidFill>
            <a:srgbClr val="00dcff"/>
          </a:solidFill>
          <a:ln w="0">
            <a:noFill/>
          </a:ln>
        </p:spPr>
        <p:txBody>
          <a:bodyPr lIns="0" rIns="0" tIns="0" bIns="0" anchor="ctr">
            <a:spAutoFit/>
          </a:bodyPr>
          <a:p>
            <a:pPr indent="0" algn="ctr">
              <a:buNone/>
            </a:pPr>
            <a:r>
              <a:rPr lang="bg-BG" sz="3200" b="1" u="none" strike="noStrike">
                <a:solidFill>
                  <a:srgbClr val="000066"/>
                </a:solidFill>
                <a:effectLst/>
                <a:uFillTx/>
                <a:latin typeface="Trebuchet MS"/>
              </a:rPr>
              <a:t>HAKİMLER kitabı -</a:t>
            </a:r>
            <a:r>
              <a:rPr lang="bg-BG" sz="3200" b="1" u="none" strike="noStrike">
                <a:solidFill>
                  <a:srgbClr val="000080"/>
                </a:solidFill>
                <a:effectLst/>
                <a:uFillTx/>
                <a:latin typeface="Trebuchet MS"/>
              </a:rPr>
              <a:t> </a:t>
            </a:r>
            <a:r>
              <a:rPr lang="bg-BG" sz="3200" b="1" u="none" strike="noStrike">
                <a:solidFill>
                  <a:srgbClr val="ff3333"/>
                </a:solidFill>
                <a:effectLst/>
                <a:uFillTx/>
                <a:latin typeface="Trebuchet MS"/>
              </a:rPr>
              <a:t>Giriş</a:t>
            </a:r>
            <a:endParaRPr lang="bg-BG" sz="3200" b="0" u="none" strike="noStrike">
              <a:solidFill>
                <a:srgbClr val="000000"/>
              </a:solidFill>
              <a:effectLst/>
              <a:uFillTx/>
              <a:latin typeface="Arial"/>
            </a:endParaRPr>
          </a:p>
        </p:txBody>
      </p:sp>
      <p:pic>
        <p:nvPicPr>
          <p:cNvPr id="58" name=""/>
          <p:cNvPicPr/>
          <p:nvPr/>
        </p:nvPicPr>
        <p:blipFill>
          <a:blip r:embed="rId6"/>
          <a:stretch/>
        </p:blipFill>
        <p:spPr>
          <a:xfrm>
            <a:off x="324000" y="3348000"/>
            <a:ext cx="1548000" cy="1674000"/>
          </a:xfrm>
          <a:prstGeom prst="rect">
            <a:avLst/>
          </a:prstGeom>
          <a:noFill/>
          <a:ln w="0">
            <a:noFill/>
          </a:ln>
        </p:spPr>
      </p:pic>
      <p:pic>
        <p:nvPicPr>
          <p:cNvPr id="59" name=""/>
          <p:cNvPicPr/>
          <p:nvPr/>
        </p:nvPicPr>
        <p:blipFill>
          <a:blip r:embed="rId7"/>
          <a:stretch/>
        </p:blipFill>
        <p:spPr>
          <a:xfrm>
            <a:off x="4953960" y="3396240"/>
            <a:ext cx="1728000" cy="1656000"/>
          </a:xfrm>
          <a:prstGeom prst="rect">
            <a:avLst/>
          </a:prstGeom>
          <a:noFill/>
          <a:ln w="0">
            <a:noFill/>
          </a:ln>
        </p:spPr>
      </p:pic>
      <p:sp>
        <p:nvSpPr>
          <p:cNvPr id="60" name=""/>
          <p:cNvSpPr txBox="1"/>
          <p:nvPr/>
        </p:nvSpPr>
        <p:spPr>
          <a:xfrm>
            <a:off x="5724000" y="1301040"/>
            <a:ext cx="1296000" cy="648360"/>
          </a:xfrm>
          <a:prstGeom prst="rect">
            <a:avLst/>
          </a:prstGeom>
          <a:noFill/>
          <a:ln w="0">
            <a:noFill/>
          </a:ln>
        </p:spPr>
        <p:txBody>
          <a:bodyPr lIns="90000" rIns="90000" tIns="45000" bIns="45000" anchor="ctr">
            <a:spAutoFit/>
          </a:bodyPr>
          <a:p>
            <a:pPr algn="ctr"/>
            <a:r>
              <a:rPr lang="bg-BG" sz="2200" b="1" u="none" strike="noStrike">
                <a:solidFill>
                  <a:srgbClr val="87cefa"/>
                </a:solidFill>
                <a:effectLst/>
                <a:uFillTx/>
                <a:latin typeface="Constantia"/>
              </a:rPr>
              <a:t>a. </a:t>
            </a:r>
            <a:endParaRPr lang="bg-BG" sz="2200" b="0" u="none" strike="noStrike">
              <a:solidFill>
                <a:srgbClr val="ffffff"/>
              </a:solidFill>
              <a:effectLst/>
              <a:uFillTx/>
              <a:latin typeface="Arial"/>
            </a:endParaRPr>
          </a:p>
          <a:p>
            <a:pPr algn="ctr"/>
            <a:r>
              <a:rPr lang="bg-BG" sz="2200" b="1" u="none" strike="noStrike">
                <a:solidFill>
                  <a:srgbClr val="87cefa"/>
                </a:solidFill>
                <a:effectLst/>
                <a:uFillTx/>
                <a:latin typeface="Constantia"/>
              </a:rPr>
              <a:t>Şamgar</a:t>
            </a:r>
            <a:endParaRPr lang="bg-BG" sz="2200" b="0" u="none" strike="noStrike">
              <a:solidFill>
                <a:srgbClr val="ffffff"/>
              </a:solidFill>
              <a:effectLst/>
              <a:uFillTx/>
              <a:latin typeface="Arial"/>
            </a:endParaRPr>
          </a:p>
        </p:txBody>
      </p:sp>
      <p:sp>
        <p:nvSpPr>
          <p:cNvPr id="61" name=""/>
          <p:cNvSpPr txBox="1"/>
          <p:nvPr/>
        </p:nvSpPr>
        <p:spPr>
          <a:xfrm>
            <a:off x="3708000" y="3960000"/>
            <a:ext cx="1224000" cy="648360"/>
          </a:xfrm>
          <a:prstGeom prst="rect">
            <a:avLst/>
          </a:prstGeom>
          <a:noFill/>
          <a:ln w="0">
            <a:noFill/>
          </a:ln>
        </p:spPr>
        <p:txBody>
          <a:bodyPr lIns="90000" rIns="90000" tIns="45000" bIns="45000" anchor="ctr">
            <a:spAutoFit/>
          </a:bodyPr>
          <a:p>
            <a:pPr algn="ctr"/>
            <a:r>
              <a:rPr lang="bg-BG" sz="2200" b="1" u="none" strike="noStrike">
                <a:solidFill>
                  <a:srgbClr val="87cefa"/>
                </a:solidFill>
                <a:effectLst/>
                <a:uFillTx/>
                <a:latin typeface="Constantia"/>
              </a:rPr>
              <a:t>b. Tola</a:t>
            </a:r>
            <a:endParaRPr lang="bg-BG" sz="2200" b="0" u="none" strike="noStrike">
              <a:solidFill>
                <a:srgbClr val="ffffff"/>
              </a:solidFill>
              <a:effectLst/>
              <a:uFillTx/>
              <a:latin typeface="Arial"/>
            </a:endParaRPr>
          </a:p>
          <a:p>
            <a:pPr algn="ctr"/>
            <a:r>
              <a:rPr lang="bg-BG" sz="2200" b="1" u="none" strike="noStrike">
                <a:solidFill>
                  <a:srgbClr val="87cefa"/>
                </a:solidFill>
                <a:effectLst/>
                <a:uFillTx/>
                <a:latin typeface="Constantia"/>
              </a:rPr>
              <a:t>c. Yair </a:t>
            </a:r>
            <a:endParaRPr lang="bg-BG" sz="2200" b="0" u="none" strike="noStrike">
              <a:solidFill>
                <a:srgbClr val="ffffff"/>
              </a:solidFill>
              <a:effectLst/>
              <a:uFillTx/>
              <a:latin typeface="Arial"/>
            </a:endParaRPr>
          </a:p>
        </p:txBody>
      </p:sp>
      <p:sp>
        <p:nvSpPr>
          <p:cNvPr id="62" name=""/>
          <p:cNvSpPr txBox="1"/>
          <p:nvPr/>
        </p:nvSpPr>
        <p:spPr>
          <a:xfrm>
            <a:off x="6768000" y="3681000"/>
            <a:ext cx="1440000" cy="1206360"/>
          </a:xfrm>
          <a:prstGeom prst="rect">
            <a:avLst/>
          </a:prstGeom>
          <a:noFill/>
          <a:ln w="0">
            <a:noFill/>
          </a:ln>
        </p:spPr>
        <p:txBody>
          <a:bodyPr lIns="90000" rIns="90000" tIns="45000" bIns="45000" anchor="ctr">
            <a:spAutoFit/>
          </a:bodyPr>
          <a:p>
            <a:r>
              <a:rPr lang="bg-BG" sz="2200" b="1" u="none" strike="noStrike">
                <a:solidFill>
                  <a:srgbClr val="87cefa"/>
                </a:solidFill>
                <a:effectLst/>
                <a:uFillTx/>
                <a:latin typeface="Constantia"/>
              </a:rPr>
              <a:t>d. İvsan  e. Elon</a:t>
            </a:r>
            <a:endParaRPr lang="bg-BG" sz="2200" b="0" u="none" strike="noStrike">
              <a:solidFill>
                <a:srgbClr val="ffffff"/>
              </a:solidFill>
              <a:effectLst/>
              <a:uFillTx/>
              <a:latin typeface="Arial"/>
            </a:endParaRPr>
          </a:p>
          <a:p>
            <a:r>
              <a:rPr lang="bg-BG" sz="2200" b="1" u="none" strike="noStrike">
                <a:solidFill>
                  <a:srgbClr val="87cefa"/>
                </a:solidFill>
                <a:effectLst/>
                <a:uFillTx/>
                <a:latin typeface="Constantia"/>
              </a:rPr>
              <a:t>f. Avdon</a:t>
            </a:r>
            <a:endParaRPr lang="bg-BG" sz="22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63" name=""/>
          <p:cNvPicPr/>
          <p:nvPr/>
        </p:nvPicPr>
        <p:blipFill>
          <a:blip r:embed="rId1"/>
          <a:stretch/>
        </p:blipFill>
        <p:spPr>
          <a:xfrm>
            <a:off x="555120" y="1296000"/>
            <a:ext cx="2115000" cy="1188000"/>
          </a:xfrm>
          <a:prstGeom prst="rect">
            <a:avLst/>
          </a:prstGeom>
          <a:noFill/>
          <a:ln w="0">
            <a:noFill/>
          </a:ln>
        </p:spPr>
      </p:pic>
      <p:pic>
        <p:nvPicPr>
          <p:cNvPr id="64" name=""/>
          <p:cNvPicPr/>
          <p:nvPr/>
        </p:nvPicPr>
        <p:blipFill>
          <a:blip r:embed="rId2"/>
          <a:srcRect l="0" t="0" r="27286" b="0"/>
          <a:stretch/>
        </p:blipFill>
        <p:spPr>
          <a:xfrm>
            <a:off x="2847600" y="1297440"/>
            <a:ext cx="2156400" cy="1186560"/>
          </a:xfrm>
          <a:prstGeom prst="rect">
            <a:avLst/>
          </a:prstGeom>
          <a:noFill/>
          <a:ln w="0">
            <a:noFill/>
          </a:ln>
        </p:spPr>
      </p:pic>
      <p:pic>
        <p:nvPicPr>
          <p:cNvPr id="65" name=""/>
          <p:cNvPicPr/>
          <p:nvPr/>
        </p:nvPicPr>
        <p:blipFill>
          <a:blip r:embed="rId3"/>
          <a:stretch/>
        </p:blipFill>
        <p:spPr>
          <a:xfrm>
            <a:off x="5220000" y="1311840"/>
            <a:ext cx="2088000" cy="1158120"/>
          </a:xfrm>
          <a:prstGeom prst="rect">
            <a:avLst/>
          </a:prstGeom>
          <a:noFill/>
          <a:ln w="0">
            <a:noFill/>
          </a:ln>
        </p:spPr>
      </p:pic>
      <p:pic>
        <p:nvPicPr>
          <p:cNvPr id="66" name=""/>
          <p:cNvPicPr/>
          <p:nvPr/>
        </p:nvPicPr>
        <p:blipFill>
          <a:blip r:embed="rId4"/>
          <a:stretch/>
        </p:blipFill>
        <p:spPr>
          <a:xfrm>
            <a:off x="7596000" y="1269000"/>
            <a:ext cx="1800000" cy="1235880"/>
          </a:xfrm>
          <a:prstGeom prst="rect">
            <a:avLst/>
          </a:prstGeom>
          <a:noFill/>
          <a:ln w="0">
            <a:noFill/>
          </a:ln>
        </p:spPr>
      </p:pic>
      <p:pic>
        <p:nvPicPr>
          <p:cNvPr id="67" name=""/>
          <p:cNvPicPr/>
          <p:nvPr/>
        </p:nvPicPr>
        <p:blipFill>
          <a:blip r:embed="rId5"/>
          <a:stretch/>
        </p:blipFill>
        <p:spPr>
          <a:xfrm>
            <a:off x="1584000" y="3780000"/>
            <a:ext cx="2081160" cy="1040760"/>
          </a:xfrm>
          <a:prstGeom prst="rect">
            <a:avLst/>
          </a:prstGeom>
          <a:noFill/>
          <a:ln w="0">
            <a:noFill/>
          </a:ln>
        </p:spPr>
      </p:pic>
      <p:pic>
        <p:nvPicPr>
          <p:cNvPr id="68" name=""/>
          <p:cNvPicPr/>
          <p:nvPr/>
        </p:nvPicPr>
        <p:blipFill>
          <a:blip r:embed="rId6"/>
          <a:stretch/>
        </p:blipFill>
        <p:spPr>
          <a:xfrm>
            <a:off x="4176000" y="3894840"/>
            <a:ext cx="1904760" cy="857160"/>
          </a:xfrm>
          <a:prstGeom prst="rect">
            <a:avLst/>
          </a:prstGeom>
          <a:noFill/>
          <a:ln w="0">
            <a:noFill/>
          </a:ln>
        </p:spPr>
      </p:pic>
      <p:pic>
        <p:nvPicPr>
          <p:cNvPr id="69" name=""/>
          <p:cNvPicPr/>
          <p:nvPr/>
        </p:nvPicPr>
        <p:blipFill>
          <a:blip r:embed="rId7"/>
          <a:stretch/>
        </p:blipFill>
        <p:spPr>
          <a:xfrm>
            <a:off x="6480000" y="3780000"/>
            <a:ext cx="2304000" cy="1080000"/>
          </a:xfrm>
          <a:prstGeom prst="rect">
            <a:avLst/>
          </a:prstGeom>
          <a:noFill/>
          <a:ln w="0">
            <a:noFill/>
          </a:ln>
        </p:spPr>
      </p:pic>
      <p:sp>
        <p:nvSpPr>
          <p:cNvPr id="70" name=""/>
          <p:cNvSpPr txBox="1"/>
          <p:nvPr/>
        </p:nvSpPr>
        <p:spPr>
          <a:xfrm>
            <a:off x="936000" y="2619000"/>
            <a:ext cx="1560240" cy="546120"/>
          </a:xfrm>
          <a:prstGeom prst="rect">
            <a:avLst/>
          </a:prstGeom>
          <a:noFill/>
          <a:ln w="0">
            <a:noFill/>
          </a:ln>
        </p:spPr>
        <p:txBody>
          <a:bodyPr wrap="none" lIns="90000" rIns="90000" tIns="45000" bIns="45000" anchor="t">
            <a:spAutoFit/>
          </a:bodyPr>
          <a:p>
            <a:r>
              <a:rPr lang="bg-BG" sz="3200" b="1" u="none" strike="noStrike">
                <a:solidFill>
                  <a:srgbClr val="ff0000"/>
                </a:solidFill>
                <a:effectLst/>
                <a:uFillTx/>
                <a:latin typeface="Arial"/>
              </a:rPr>
              <a:t>Ot</a:t>
            </a:r>
            <a:r>
              <a:rPr lang="bg-BG" sz="3200" b="1" u="none" strike="noStrike">
                <a:solidFill>
                  <a:srgbClr val="000000"/>
                </a:solidFill>
                <a:effectLst/>
                <a:uFillTx/>
                <a:latin typeface="Arial"/>
              </a:rPr>
              <a:t>aladı</a:t>
            </a:r>
            <a:endParaRPr lang="bg-BG" sz="3200" b="0" u="none" strike="noStrike">
              <a:solidFill>
                <a:srgbClr val="000000"/>
              </a:solidFill>
              <a:effectLst/>
              <a:uFillTx/>
              <a:latin typeface="Arial"/>
            </a:endParaRPr>
          </a:p>
        </p:txBody>
      </p:sp>
      <p:sp>
        <p:nvSpPr>
          <p:cNvPr id="71" name=""/>
          <p:cNvSpPr txBox="1"/>
          <p:nvPr/>
        </p:nvSpPr>
        <p:spPr>
          <a:xfrm>
            <a:off x="3168360" y="2619000"/>
            <a:ext cx="1673640" cy="546120"/>
          </a:xfrm>
          <a:prstGeom prst="rect">
            <a:avLst/>
          </a:prstGeom>
          <a:noFill/>
          <a:ln w="0">
            <a:noFill/>
          </a:ln>
        </p:spPr>
        <p:txBody>
          <a:bodyPr wrap="none" lIns="90000" rIns="90000" tIns="45000" bIns="45000" anchor="t">
            <a:spAutoFit/>
          </a:bodyPr>
          <a:p>
            <a:r>
              <a:rPr lang="bg-BG" sz="3200" b="1" u="none" strike="noStrike">
                <a:solidFill>
                  <a:srgbClr val="ff0000"/>
                </a:solidFill>
                <a:effectLst/>
                <a:uFillTx/>
                <a:latin typeface="Arial"/>
              </a:rPr>
              <a:t>eh</a:t>
            </a:r>
            <a:r>
              <a:rPr lang="bg-BG" sz="3200" b="1" u="none" strike="noStrike">
                <a:solidFill>
                  <a:srgbClr val="000000"/>
                </a:solidFill>
                <a:effectLst/>
                <a:uFillTx/>
                <a:latin typeface="Arial"/>
              </a:rPr>
              <a:t>aleyi,</a:t>
            </a:r>
            <a:endParaRPr lang="bg-BG" sz="3200" b="0" u="none" strike="noStrike">
              <a:solidFill>
                <a:srgbClr val="000000"/>
              </a:solidFill>
              <a:effectLst/>
              <a:uFillTx/>
              <a:latin typeface="Arial"/>
            </a:endParaRPr>
          </a:p>
        </p:txBody>
      </p:sp>
      <p:sp>
        <p:nvSpPr>
          <p:cNvPr id="72" name=""/>
          <p:cNvSpPr txBox="1"/>
          <p:nvPr/>
        </p:nvSpPr>
        <p:spPr>
          <a:xfrm>
            <a:off x="5292360" y="2619000"/>
            <a:ext cx="1875960" cy="546120"/>
          </a:xfrm>
          <a:prstGeom prst="rect">
            <a:avLst/>
          </a:prstGeom>
          <a:noFill/>
          <a:ln w="0">
            <a:noFill/>
          </a:ln>
        </p:spPr>
        <p:txBody>
          <a:bodyPr wrap="none" lIns="90000" rIns="90000" tIns="45000" bIns="45000" anchor="t">
            <a:spAutoFit/>
          </a:bodyPr>
          <a:p>
            <a:r>
              <a:rPr lang="bg-BG" sz="3200" b="1" u="none" strike="noStrike">
                <a:solidFill>
                  <a:srgbClr val="ff0000"/>
                </a:solidFill>
                <a:effectLst/>
                <a:uFillTx/>
                <a:latin typeface="Arial"/>
              </a:rPr>
              <a:t>de</a:t>
            </a:r>
            <a:r>
              <a:rPr lang="bg-BG" sz="3200" b="1" u="none" strike="noStrike">
                <a:solidFill>
                  <a:srgbClr val="000000"/>
                </a:solidFill>
                <a:effectLst/>
                <a:uFillTx/>
                <a:latin typeface="Arial"/>
              </a:rPr>
              <a:t>folsun</a:t>
            </a:r>
            <a:endParaRPr lang="bg-BG" sz="3200" b="0" u="none" strike="noStrike">
              <a:solidFill>
                <a:srgbClr val="000000"/>
              </a:solidFill>
              <a:effectLst/>
              <a:uFillTx/>
              <a:latin typeface="Arial"/>
            </a:endParaRPr>
          </a:p>
        </p:txBody>
      </p:sp>
      <p:sp>
        <p:nvSpPr>
          <p:cNvPr id="73" name=""/>
          <p:cNvSpPr txBox="1"/>
          <p:nvPr/>
        </p:nvSpPr>
        <p:spPr>
          <a:xfrm>
            <a:off x="7776360" y="2619000"/>
            <a:ext cx="1378800" cy="546120"/>
          </a:xfrm>
          <a:prstGeom prst="rect">
            <a:avLst/>
          </a:prstGeom>
          <a:noFill/>
          <a:ln w="0">
            <a:noFill/>
          </a:ln>
        </p:spPr>
        <p:txBody>
          <a:bodyPr wrap="none" lIns="90000" rIns="90000" tIns="45000" bIns="45000" anchor="t">
            <a:spAutoFit/>
          </a:bodyPr>
          <a:p>
            <a:r>
              <a:rPr lang="bg-BG" sz="3200" b="1" u="none" strike="noStrike">
                <a:solidFill>
                  <a:srgbClr val="ff0000"/>
                </a:solidFill>
                <a:effectLst/>
                <a:uFillTx/>
                <a:latin typeface="Arial"/>
              </a:rPr>
              <a:t>gi</a:t>
            </a:r>
            <a:r>
              <a:rPr lang="bg-BG" sz="3200" b="1" u="none" strike="noStrike">
                <a:solidFill>
                  <a:srgbClr val="000000"/>
                </a:solidFill>
                <a:effectLst/>
                <a:uFillTx/>
                <a:latin typeface="Arial"/>
              </a:rPr>
              <a:t>tsin,</a:t>
            </a:r>
            <a:endParaRPr lang="bg-BG" sz="3200" b="0" u="none" strike="noStrike">
              <a:solidFill>
                <a:srgbClr val="000000"/>
              </a:solidFill>
              <a:effectLst/>
              <a:uFillTx/>
              <a:latin typeface="Arial"/>
            </a:endParaRPr>
          </a:p>
        </p:txBody>
      </p:sp>
      <p:sp>
        <p:nvSpPr>
          <p:cNvPr id="74" name=""/>
          <p:cNvSpPr txBox="1"/>
          <p:nvPr/>
        </p:nvSpPr>
        <p:spPr>
          <a:xfrm>
            <a:off x="1681560" y="3213000"/>
            <a:ext cx="1944720" cy="546120"/>
          </a:xfrm>
          <a:prstGeom prst="rect">
            <a:avLst/>
          </a:prstGeom>
          <a:noFill/>
          <a:ln w="0">
            <a:noFill/>
          </a:ln>
        </p:spPr>
        <p:txBody>
          <a:bodyPr wrap="none" lIns="90000" rIns="90000" tIns="45000" bIns="45000" anchor="t">
            <a:spAutoFit/>
          </a:bodyPr>
          <a:p>
            <a:r>
              <a:rPr lang="bg-BG" sz="3200" b="1" u="none" strike="noStrike">
                <a:solidFill>
                  <a:srgbClr val="ff0000"/>
                </a:solidFill>
                <a:effectLst/>
                <a:uFillTx/>
                <a:latin typeface="Arial"/>
              </a:rPr>
              <a:t>av</a:t>
            </a:r>
            <a:r>
              <a:rPr lang="bg-BG" sz="3200" b="1" u="none" strike="noStrike">
                <a:solidFill>
                  <a:srgbClr val="000000"/>
                </a:solidFill>
                <a:effectLst/>
                <a:uFillTx/>
                <a:latin typeface="Arial"/>
              </a:rPr>
              <a:t>lusuna</a:t>
            </a:r>
            <a:endParaRPr lang="bg-BG" sz="3200" b="0" u="none" strike="noStrike">
              <a:solidFill>
                <a:srgbClr val="000000"/>
              </a:solidFill>
              <a:effectLst/>
              <a:uFillTx/>
              <a:latin typeface="Arial"/>
            </a:endParaRPr>
          </a:p>
        </p:txBody>
      </p:sp>
      <p:sp>
        <p:nvSpPr>
          <p:cNvPr id="75" name=""/>
          <p:cNvSpPr txBox="1"/>
          <p:nvPr/>
        </p:nvSpPr>
        <p:spPr>
          <a:xfrm>
            <a:off x="4597560" y="3213000"/>
            <a:ext cx="1153440" cy="546120"/>
          </a:xfrm>
          <a:prstGeom prst="rect">
            <a:avLst/>
          </a:prstGeom>
          <a:noFill/>
          <a:ln w="0">
            <a:noFill/>
          </a:ln>
        </p:spPr>
        <p:txBody>
          <a:bodyPr wrap="none" lIns="90000" rIns="90000" tIns="45000" bIns="45000" anchor="t">
            <a:spAutoFit/>
          </a:bodyPr>
          <a:p>
            <a:r>
              <a:rPr lang="bg-BG" sz="3200" b="1" u="none" strike="noStrike">
                <a:solidFill>
                  <a:srgbClr val="ff0000"/>
                </a:solidFill>
                <a:effectLst/>
                <a:uFillTx/>
                <a:latin typeface="Arial"/>
              </a:rPr>
              <a:t>yi</a:t>
            </a:r>
            <a:r>
              <a:rPr lang="bg-BG" sz="3200" b="1" u="none" strike="noStrike">
                <a:solidFill>
                  <a:srgbClr val="000000"/>
                </a:solidFill>
                <a:effectLst/>
                <a:uFillTx/>
                <a:latin typeface="Arial"/>
              </a:rPr>
              <a:t>rmi</a:t>
            </a:r>
            <a:endParaRPr lang="bg-BG" sz="3200" b="0" u="none" strike="noStrike">
              <a:solidFill>
                <a:srgbClr val="000000"/>
              </a:solidFill>
              <a:effectLst/>
              <a:uFillTx/>
              <a:latin typeface="Arial"/>
            </a:endParaRPr>
          </a:p>
        </p:txBody>
      </p:sp>
      <p:sp>
        <p:nvSpPr>
          <p:cNvPr id="76" name=""/>
          <p:cNvSpPr txBox="1"/>
          <p:nvPr/>
        </p:nvSpPr>
        <p:spPr>
          <a:xfrm>
            <a:off x="6865560" y="3213360"/>
            <a:ext cx="1809360" cy="546120"/>
          </a:xfrm>
          <a:prstGeom prst="rect">
            <a:avLst/>
          </a:prstGeom>
          <a:noFill/>
          <a:ln w="0">
            <a:noFill/>
          </a:ln>
        </p:spPr>
        <p:txBody>
          <a:bodyPr wrap="none" lIns="90000" rIns="90000" tIns="45000" bIns="45000" anchor="t">
            <a:spAutoFit/>
          </a:bodyPr>
          <a:p>
            <a:r>
              <a:rPr lang="bg-BG" sz="3200" b="1" u="none" strike="noStrike">
                <a:solidFill>
                  <a:srgbClr val="ff0000"/>
                </a:solidFill>
                <a:effectLst/>
                <a:uFillTx/>
                <a:latin typeface="Arial"/>
              </a:rPr>
              <a:t>şim</a:t>
            </a:r>
            <a:r>
              <a:rPr lang="bg-BG" sz="3200" b="1" u="none" strike="noStrike">
                <a:solidFill>
                  <a:srgbClr val="000000"/>
                </a:solidFill>
                <a:effectLst/>
                <a:uFillTx/>
                <a:latin typeface="Arial"/>
              </a:rPr>
              <a:t>şek !</a:t>
            </a:r>
            <a:endParaRPr lang="bg-BG" sz="3200" b="0" u="none" strike="noStrike">
              <a:solidFill>
                <a:srgbClr val="000000"/>
              </a:solidFill>
              <a:effectLst/>
              <a:uFillTx/>
              <a:latin typeface="Arial"/>
            </a:endParaRPr>
          </a:p>
        </p:txBody>
      </p:sp>
      <p:sp>
        <p:nvSpPr>
          <p:cNvPr id="77" name=""/>
          <p:cNvSpPr txBox="1"/>
          <p:nvPr/>
        </p:nvSpPr>
        <p:spPr>
          <a:xfrm>
            <a:off x="360000" y="810000"/>
            <a:ext cx="9216000" cy="373680"/>
          </a:xfrm>
          <a:prstGeom prst="rect">
            <a:avLst/>
          </a:prstGeom>
          <a:noFill/>
          <a:ln w="0">
            <a:noFill/>
          </a:ln>
        </p:spPr>
        <p:txBody>
          <a:bodyPr lIns="90000" rIns="90000" tIns="45000" bIns="45000" anchor="t">
            <a:spAutoFit/>
          </a:bodyPr>
          <a:p>
            <a:r>
              <a:rPr lang="bg-BG" sz="2000" b="1" i="1" u="none" strike="noStrike">
                <a:solidFill>
                  <a:srgbClr val="008080"/>
                </a:solidFill>
                <a:effectLst/>
                <a:uFillTx/>
                <a:latin typeface="Arial"/>
              </a:rPr>
              <a:t>             Otniel                       Ehut                    Debora                   Gidyon</a:t>
            </a:r>
            <a:r>
              <a:rPr lang="bg-BG" sz="1800" b="0" u="none" strike="noStrike">
                <a:solidFill>
                  <a:srgbClr val="000000"/>
                </a:solidFill>
                <a:effectLst/>
                <a:uFillTx/>
                <a:latin typeface="Arial"/>
              </a:rPr>
              <a:t>   </a:t>
            </a:r>
            <a:endParaRPr lang="bg-BG" sz="1800" b="0" u="none" strike="noStrike">
              <a:solidFill>
                <a:srgbClr val="000000"/>
              </a:solidFill>
              <a:effectLst/>
              <a:uFillTx/>
              <a:latin typeface="Arial"/>
            </a:endParaRPr>
          </a:p>
        </p:txBody>
      </p:sp>
      <p:sp>
        <p:nvSpPr>
          <p:cNvPr id="78" name=""/>
          <p:cNvSpPr txBox="1"/>
          <p:nvPr/>
        </p:nvSpPr>
        <p:spPr>
          <a:xfrm>
            <a:off x="360000" y="5076000"/>
            <a:ext cx="9216000" cy="373680"/>
          </a:xfrm>
          <a:prstGeom prst="rect">
            <a:avLst/>
          </a:prstGeom>
          <a:noFill/>
          <a:ln w="0">
            <a:noFill/>
          </a:ln>
        </p:spPr>
        <p:txBody>
          <a:bodyPr lIns="90000" rIns="90000" tIns="45000" bIns="45000" anchor="t">
            <a:spAutoFit/>
          </a:bodyPr>
          <a:p>
            <a:r>
              <a:rPr lang="bg-BG" sz="2000" b="1" i="1" u="none" strike="noStrike">
                <a:solidFill>
                  <a:srgbClr val="008080"/>
                </a:solidFill>
                <a:effectLst/>
                <a:uFillTx/>
                <a:latin typeface="Arial"/>
              </a:rPr>
              <a:t>                       Avimelek                      Yiftah                        Şimşon</a:t>
            </a:r>
            <a:endParaRPr lang="bg-BG" sz="2000" b="0" u="none" strike="noStrike">
              <a:solidFill>
                <a:srgbClr val="000000"/>
              </a:solidFill>
              <a:effectLst/>
              <a:uFillTx/>
              <a:latin typeface="Arial"/>
            </a:endParaRPr>
          </a:p>
        </p:txBody>
      </p:sp>
      <p:sp>
        <p:nvSpPr>
          <p:cNvPr id="79" name="PlaceHolder 1"/>
          <p:cNvSpPr>
            <a:spLocks noGrp="1"/>
          </p:cNvSpPr>
          <p:nvPr>
            <p:ph type="title"/>
          </p:nvPr>
        </p:nvSpPr>
        <p:spPr>
          <a:xfrm>
            <a:off x="720" y="-1440"/>
            <a:ext cx="10079640" cy="541800"/>
          </a:xfrm>
          <a:prstGeom prst="rect">
            <a:avLst/>
          </a:prstGeom>
          <a:solidFill>
            <a:srgbClr val="00dcff"/>
          </a:solidFill>
          <a:ln w="0">
            <a:noFill/>
          </a:ln>
        </p:spPr>
        <p:txBody>
          <a:bodyPr lIns="0" rIns="0" tIns="0" bIns="0" anchor="ctr">
            <a:spAutoFit/>
          </a:bodyPr>
          <a:p>
            <a:pPr indent="0" algn="ctr">
              <a:buNone/>
            </a:pPr>
            <a:r>
              <a:rPr lang="bg-BG" sz="3200" b="1" u="none" strike="noStrike">
                <a:solidFill>
                  <a:srgbClr val="000066"/>
                </a:solidFill>
                <a:effectLst/>
                <a:uFillTx/>
                <a:latin typeface="Trebuchet MS"/>
              </a:rPr>
              <a:t>HAKİMLER kitabı -</a:t>
            </a:r>
            <a:r>
              <a:rPr lang="bg-BG" sz="3200" b="1" u="none" strike="noStrike">
                <a:solidFill>
                  <a:srgbClr val="000080"/>
                </a:solidFill>
                <a:effectLst/>
                <a:uFillTx/>
                <a:latin typeface="Trebuchet MS"/>
              </a:rPr>
              <a:t> </a:t>
            </a:r>
            <a:r>
              <a:rPr lang="bg-BG" sz="3200" b="1" u="none" strike="noStrike">
                <a:solidFill>
                  <a:srgbClr val="ff3333"/>
                </a:solidFill>
                <a:effectLst/>
                <a:uFillTx/>
                <a:latin typeface="Trebuchet MS"/>
              </a:rPr>
              <a:t>Giriş</a:t>
            </a:r>
            <a:endParaRPr lang="bg-BG" sz="32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89" dur="indefinite" restart="never" nodeType="tmRoot">
          <p:childTnLst>
            <p:seq>
              <p:cTn id="90" dur="indefinite" nodeType="mainSeq">
                <p:childTnLst>
                  <p:par>
                    <p:cTn id="91" fill="hold">
                      <p:stCondLst>
                        <p:cond delay="indefinite"/>
                      </p:stCondLst>
                      <p:childTnLst>
                        <p:par>
                          <p:cTn id="92" fill="hold">
                            <p:stCondLst>
                              <p:cond delay="0"/>
                            </p:stCondLst>
                            <p:childTnLst>
                              <p:par>
                                <p:cTn id="93" presetID="9" presetClass="entr" fill="hold" nodeType="clickEffect">
                                  <p:stCondLst>
                                    <p:cond delay="0"/>
                                  </p:stCondLst>
                                  <p:childTnLst>
                                    <p:set>
                                      <p:cBhvr>
                                        <p:cTn id="94" dur="1" fill="hold">
                                          <p:stCondLst>
                                            <p:cond delay="0"/>
                                          </p:stCondLst>
                                        </p:cTn>
                                        <p:tgtEl>
                                          <p:spTgt spid="70"/>
                                        </p:tgtEl>
                                        <p:attrNameLst>
                                          <p:attrName>style.visibility</p:attrName>
                                        </p:attrNameLst>
                                      </p:cBhvr>
                                      <p:to>
                                        <p:strVal val="visible"/>
                                      </p:to>
                                    </p:set>
                                    <p:animEffect filter="dissolve" transition="in">
                                      <p:cBhvr additive="repl">
                                        <p:cTn id="95" dur="500"/>
                                        <p:tgtEl>
                                          <p:spTgt spid="70"/>
                                        </p:tgtEl>
                                      </p:cBhvr>
                                    </p:animEffect>
                                  </p:childTnLst>
                                </p:cTn>
                              </p:par>
                            </p:childTnLst>
                          </p:cTn>
                        </p:par>
                      </p:childTnLst>
                    </p:cTn>
                  </p:par>
                  <p:par>
                    <p:cTn id="96" fill="hold">
                      <p:stCondLst>
                        <p:cond delay="indefinite"/>
                      </p:stCondLst>
                      <p:childTnLst>
                        <p:par>
                          <p:cTn id="97" fill="hold">
                            <p:stCondLst>
                              <p:cond delay="0"/>
                            </p:stCondLst>
                            <p:childTnLst>
                              <p:par>
                                <p:cTn id="98" presetID="9" presetClass="entr" fill="hold" nodeType="clickEffect">
                                  <p:stCondLst>
                                    <p:cond delay="0"/>
                                  </p:stCondLst>
                                  <p:childTnLst>
                                    <p:set>
                                      <p:cBhvr>
                                        <p:cTn id="99" dur="1" fill="hold">
                                          <p:stCondLst>
                                            <p:cond delay="0"/>
                                          </p:stCondLst>
                                        </p:cTn>
                                        <p:tgtEl>
                                          <p:spTgt spid="71"/>
                                        </p:tgtEl>
                                        <p:attrNameLst>
                                          <p:attrName>style.visibility</p:attrName>
                                        </p:attrNameLst>
                                      </p:cBhvr>
                                      <p:to>
                                        <p:strVal val="visible"/>
                                      </p:to>
                                    </p:set>
                                    <p:animEffect filter="dissolve" transition="in">
                                      <p:cBhvr additive="repl">
                                        <p:cTn id="100" dur="500"/>
                                        <p:tgtEl>
                                          <p:spTgt spid="71"/>
                                        </p:tgtEl>
                                      </p:cBhvr>
                                    </p:animEffect>
                                  </p:childTnLst>
                                </p:cTn>
                              </p:par>
                            </p:childTnLst>
                          </p:cTn>
                        </p:par>
                      </p:childTnLst>
                    </p:cTn>
                  </p:par>
                  <p:par>
                    <p:cTn id="101" fill="hold">
                      <p:stCondLst>
                        <p:cond delay="indefinite"/>
                      </p:stCondLst>
                      <p:childTnLst>
                        <p:par>
                          <p:cTn id="102" fill="hold">
                            <p:stCondLst>
                              <p:cond delay="0"/>
                            </p:stCondLst>
                            <p:childTnLst>
                              <p:par>
                                <p:cTn id="103" presetID="9" presetClass="entr" fill="hold" nodeType="clickEffect">
                                  <p:stCondLst>
                                    <p:cond delay="0"/>
                                  </p:stCondLst>
                                  <p:childTnLst>
                                    <p:set>
                                      <p:cBhvr>
                                        <p:cTn id="104" dur="1" fill="hold">
                                          <p:stCondLst>
                                            <p:cond delay="0"/>
                                          </p:stCondLst>
                                        </p:cTn>
                                        <p:tgtEl>
                                          <p:spTgt spid="72"/>
                                        </p:tgtEl>
                                        <p:attrNameLst>
                                          <p:attrName>style.visibility</p:attrName>
                                        </p:attrNameLst>
                                      </p:cBhvr>
                                      <p:to>
                                        <p:strVal val="visible"/>
                                      </p:to>
                                    </p:set>
                                    <p:animEffect filter="dissolve" transition="in">
                                      <p:cBhvr additive="repl">
                                        <p:cTn id="105" dur="500"/>
                                        <p:tgtEl>
                                          <p:spTgt spid="72"/>
                                        </p:tgtEl>
                                      </p:cBhvr>
                                    </p:animEffect>
                                  </p:childTnLst>
                                </p:cTn>
                              </p:par>
                            </p:childTnLst>
                          </p:cTn>
                        </p:par>
                      </p:childTnLst>
                    </p:cTn>
                  </p:par>
                  <p:par>
                    <p:cTn id="106" fill="hold">
                      <p:stCondLst>
                        <p:cond delay="indefinite"/>
                      </p:stCondLst>
                      <p:childTnLst>
                        <p:par>
                          <p:cTn id="107" fill="hold">
                            <p:stCondLst>
                              <p:cond delay="0"/>
                            </p:stCondLst>
                            <p:childTnLst>
                              <p:par>
                                <p:cTn id="108" presetID="9" presetClass="entr" fill="hold" nodeType="clickEffect">
                                  <p:stCondLst>
                                    <p:cond delay="0"/>
                                  </p:stCondLst>
                                  <p:childTnLst>
                                    <p:set>
                                      <p:cBhvr>
                                        <p:cTn id="109" dur="1" fill="hold">
                                          <p:stCondLst>
                                            <p:cond delay="0"/>
                                          </p:stCondLst>
                                        </p:cTn>
                                        <p:tgtEl>
                                          <p:spTgt spid="73"/>
                                        </p:tgtEl>
                                        <p:attrNameLst>
                                          <p:attrName>style.visibility</p:attrName>
                                        </p:attrNameLst>
                                      </p:cBhvr>
                                      <p:to>
                                        <p:strVal val="visible"/>
                                      </p:to>
                                    </p:set>
                                    <p:animEffect filter="dissolve" transition="in">
                                      <p:cBhvr additive="repl">
                                        <p:cTn id="110" dur="500"/>
                                        <p:tgtEl>
                                          <p:spTgt spid="73"/>
                                        </p:tgtEl>
                                      </p:cBhvr>
                                    </p:animEffect>
                                  </p:childTnLst>
                                </p:cTn>
                              </p:par>
                            </p:childTnLst>
                          </p:cTn>
                        </p:par>
                      </p:childTnLst>
                    </p:cTn>
                  </p:par>
                  <p:par>
                    <p:cTn id="111" fill="hold">
                      <p:stCondLst>
                        <p:cond delay="indefinite"/>
                      </p:stCondLst>
                      <p:childTnLst>
                        <p:par>
                          <p:cTn id="112" fill="hold">
                            <p:stCondLst>
                              <p:cond delay="0"/>
                            </p:stCondLst>
                            <p:childTnLst>
                              <p:par>
                                <p:cTn id="113" presetID="9" presetClass="entr" fill="hold" nodeType="clickEffect">
                                  <p:stCondLst>
                                    <p:cond delay="0"/>
                                  </p:stCondLst>
                                  <p:childTnLst>
                                    <p:set>
                                      <p:cBhvr>
                                        <p:cTn id="114" dur="1" fill="hold">
                                          <p:stCondLst>
                                            <p:cond delay="0"/>
                                          </p:stCondLst>
                                        </p:cTn>
                                        <p:tgtEl>
                                          <p:spTgt spid="74"/>
                                        </p:tgtEl>
                                        <p:attrNameLst>
                                          <p:attrName>style.visibility</p:attrName>
                                        </p:attrNameLst>
                                      </p:cBhvr>
                                      <p:to>
                                        <p:strVal val="visible"/>
                                      </p:to>
                                    </p:set>
                                    <p:animEffect filter="dissolve" transition="in">
                                      <p:cBhvr additive="repl">
                                        <p:cTn id="115" dur="500"/>
                                        <p:tgtEl>
                                          <p:spTgt spid="74"/>
                                        </p:tgtEl>
                                      </p:cBhvr>
                                    </p:animEffect>
                                  </p:childTnLst>
                                </p:cTn>
                              </p:par>
                            </p:childTnLst>
                          </p:cTn>
                        </p:par>
                      </p:childTnLst>
                    </p:cTn>
                  </p:par>
                  <p:par>
                    <p:cTn id="116" fill="hold">
                      <p:stCondLst>
                        <p:cond delay="indefinite"/>
                      </p:stCondLst>
                      <p:childTnLst>
                        <p:par>
                          <p:cTn id="117" fill="hold">
                            <p:stCondLst>
                              <p:cond delay="0"/>
                            </p:stCondLst>
                            <p:childTnLst>
                              <p:par>
                                <p:cTn id="118" presetID="9" presetClass="entr" fill="hold" nodeType="clickEffect">
                                  <p:stCondLst>
                                    <p:cond delay="0"/>
                                  </p:stCondLst>
                                  <p:childTnLst>
                                    <p:set>
                                      <p:cBhvr>
                                        <p:cTn id="119" dur="1" fill="hold">
                                          <p:stCondLst>
                                            <p:cond delay="0"/>
                                          </p:stCondLst>
                                        </p:cTn>
                                        <p:tgtEl>
                                          <p:spTgt spid="75"/>
                                        </p:tgtEl>
                                        <p:attrNameLst>
                                          <p:attrName>style.visibility</p:attrName>
                                        </p:attrNameLst>
                                      </p:cBhvr>
                                      <p:to>
                                        <p:strVal val="visible"/>
                                      </p:to>
                                    </p:set>
                                    <p:animEffect filter="dissolve" transition="in">
                                      <p:cBhvr additive="repl">
                                        <p:cTn id="120" dur="500"/>
                                        <p:tgtEl>
                                          <p:spTgt spid="75"/>
                                        </p:tgtEl>
                                      </p:cBhvr>
                                    </p:animEffect>
                                  </p:childTnLst>
                                </p:cTn>
                              </p:par>
                            </p:childTnLst>
                          </p:cTn>
                        </p:par>
                      </p:childTnLst>
                    </p:cTn>
                  </p:par>
                  <p:par>
                    <p:cTn id="121" fill="hold">
                      <p:stCondLst>
                        <p:cond delay="indefinite"/>
                      </p:stCondLst>
                      <p:childTnLst>
                        <p:par>
                          <p:cTn id="122" fill="hold">
                            <p:stCondLst>
                              <p:cond delay="0"/>
                            </p:stCondLst>
                            <p:childTnLst>
                              <p:par>
                                <p:cTn id="123" presetID="9" presetClass="entr" fill="hold" nodeType="clickEffect">
                                  <p:stCondLst>
                                    <p:cond delay="0"/>
                                  </p:stCondLst>
                                  <p:childTnLst>
                                    <p:set>
                                      <p:cBhvr>
                                        <p:cTn id="124" dur="1" fill="hold">
                                          <p:stCondLst>
                                            <p:cond delay="0"/>
                                          </p:stCondLst>
                                        </p:cTn>
                                        <p:tgtEl>
                                          <p:spTgt spid="76"/>
                                        </p:tgtEl>
                                        <p:attrNameLst>
                                          <p:attrName>style.visibility</p:attrName>
                                        </p:attrNameLst>
                                      </p:cBhvr>
                                      <p:to>
                                        <p:strVal val="visible"/>
                                      </p:to>
                                    </p:set>
                                    <p:animEffect filter="dissolve" transition="in">
                                      <p:cBhvr additive="repl">
                                        <p:cTn id="125" dur="500"/>
                                        <p:tgtEl>
                                          <p:spTgt spid="76"/>
                                        </p:tgtEl>
                                      </p:cBhvr>
                                    </p:animEffect>
                                  </p:childTnLst>
                                </p:cTn>
                              </p:par>
                            </p:childTnLst>
                          </p:cTn>
                        </p:par>
                      </p:childTnLst>
                    </p:cTn>
                  </p:par>
                  <p:par>
                    <p:cTn id="126" fill="hold">
                      <p:stCondLst>
                        <p:cond delay="indefinite"/>
                      </p:stCondLst>
                      <p:childTnLst>
                        <p:par>
                          <p:cTn id="127" fill="hold">
                            <p:stCondLst>
                              <p:cond delay="0"/>
                            </p:stCondLst>
                            <p:childTnLst>
                              <p:par>
                                <p:cTn id="128" presetID="2" presetClass="entr" fill="hold" nodeType="clickEffect" presetSubtype="4">
                                  <p:stCondLst>
                                    <p:cond delay="0"/>
                                  </p:stCondLst>
                                  <p:childTnLst>
                                    <p:set>
                                      <p:cBhvr>
                                        <p:cTn id="129" dur="1" fill="hold">
                                          <p:stCondLst>
                                            <p:cond delay="0"/>
                                          </p:stCondLst>
                                        </p:cTn>
                                        <p:tgtEl>
                                          <p:spTgt spid="77">
                                            <p:txEl>
                                              <p:pRg st="0" end="0"/>
                                            </p:txEl>
                                          </p:spTgt>
                                        </p:tgtEl>
                                        <p:attrNameLst>
                                          <p:attrName>style.visibility</p:attrName>
                                        </p:attrNameLst>
                                      </p:cBhvr>
                                      <p:to>
                                        <p:strVal val="visible"/>
                                      </p:to>
                                    </p:set>
                                    <p:anim calcmode="lin" valueType="num">
                                      <p:cBhvr additive="repl">
                                        <p:cTn id="130" dur="500" fill="hold"/>
                                        <p:tgtEl>
                                          <p:spTgt spid="77">
                                            <p:txEl>
                                              <p:pRg st="0" end="0"/>
                                            </p:txEl>
                                          </p:spTgt>
                                        </p:tgtEl>
                                        <p:attrNameLst>
                                          <p:attrName>ppt_x</p:attrName>
                                        </p:attrNameLst>
                                      </p:cBhvr>
                                      <p:tavLst>
                                        <p:tav>
                                          <p:val>
                                            <p:strVal val="#ppt_x"/>
                                          </p:val>
                                        </p:tav>
                                        <p:tav tm="100000">
                                          <p:val>
                                            <p:strVal val="#ppt_x"/>
                                          </p:val>
                                        </p:tav>
                                      </p:tavLst>
                                    </p:anim>
                                    <p:anim calcmode="lin" valueType="num">
                                      <p:cBhvr additive="repl">
                                        <p:cTn id="131" dur="500" fill="hold"/>
                                        <p:tgtEl>
                                          <p:spTgt spid="77">
                                            <p:txEl>
                                              <p:pRg st="0" end="0"/>
                                            </p:txEl>
                                          </p:spTgt>
                                        </p:tgtEl>
                                        <p:attrNameLst>
                                          <p:attrName>ppt_y</p:attrName>
                                        </p:attrNameLst>
                                      </p:cBhvr>
                                      <p:tavLst>
                                        <p:tav>
                                          <p:val>
                                            <p:strVal val="1+#ppt_h/2"/>
                                          </p:val>
                                        </p:tav>
                                        <p:tav tm="100000">
                                          <p:val>
                                            <p:strVal val="#ppt_y"/>
                                          </p:val>
                                        </p:tav>
                                      </p:tavLst>
                                    </p:anim>
                                  </p:childTnLst>
                                </p:cTn>
                              </p:par>
                              <p:par>
                                <p:cTn id="132" presetID="2" presetClass="entr" fill="hold" nodeType="withEffect" presetSubtype="4">
                                  <p:stCondLst>
                                    <p:cond delay="0"/>
                                  </p:stCondLst>
                                  <p:childTnLst>
                                    <p:set>
                                      <p:cBhvr>
                                        <p:cTn id="133" dur="1" fill="hold">
                                          <p:stCondLst>
                                            <p:cond delay="0"/>
                                          </p:stCondLst>
                                        </p:cTn>
                                        <p:tgtEl>
                                          <p:spTgt spid="78">
                                            <p:txEl>
                                              <p:pRg st="0" end="0"/>
                                            </p:txEl>
                                          </p:spTgt>
                                        </p:tgtEl>
                                        <p:attrNameLst>
                                          <p:attrName>style.visibility</p:attrName>
                                        </p:attrNameLst>
                                      </p:cBhvr>
                                      <p:to>
                                        <p:strVal val="visible"/>
                                      </p:to>
                                    </p:set>
                                    <p:anim calcmode="lin" valueType="num">
                                      <p:cBhvr additive="repl">
                                        <p:cTn id="134" dur="500" fill="hold"/>
                                        <p:tgtEl>
                                          <p:spTgt spid="78">
                                            <p:txEl>
                                              <p:pRg st="0" end="0"/>
                                            </p:txEl>
                                          </p:spTgt>
                                        </p:tgtEl>
                                        <p:attrNameLst>
                                          <p:attrName>ppt_x</p:attrName>
                                        </p:attrNameLst>
                                      </p:cBhvr>
                                      <p:tavLst>
                                        <p:tav>
                                          <p:val>
                                            <p:strVal val="#ppt_x"/>
                                          </p:val>
                                        </p:tav>
                                        <p:tav tm="100000">
                                          <p:val>
                                            <p:strVal val="#ppt_x"/>
                                          </p:val>
                                        </p:tav>
                                      </p:tavLst>
                                    </p:anim>
                                    <p:anim calcmode="lin" valueType="num">
                                      <p:cBhvr additive="repl">
                                        <p:cTn id="135" dur="500" fill="hold"/>
                                        <p:tgtEl>
                                          <p:spTgt spid="78">
                                            <p:txEl>
                                              <p:pRg st="0" end="0"/>
                                            </p:txEl>
                                          </p:spTgt>
                                        </p:tgtEl>
                                        <p:attrNameLst>
                                          <p:attrName>ppt_y</p:attrName>
                                        </p:attrNameLst>
                                      </p:cBhvr>
                                      <p:tavLst>
                                        <p:tav>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f4f4f"/>
        </a:solidFill>
      </p:bgPr>
    </p:bg>
    <p:spTree>
      <p:nvGrpSpPr>
        <p:cNvPr id="1" name=""/>
        <p:cNvGrpSpPr/>
        <p:nvPr/>
      </p:nvGrpSpPr>
      <p:grpSpPr>
        <a:xfrm>
          <a:off x="0" y="0"/>
          <a:ext cx="0" cy="0"/>
          <a:chOff x="0" y="0"/>
          <a:chExt cx="0" cy="0"/>
        </a:xfrm>
      </p:grpSpPr>
      <p:pic>
        <p:nvPicPr>
          <p:cNvPr id="80" name=""/>
          <p:cNvPicPr/>
          <p:nvPr/>
        </p:nvPicPr>
        <p:blipFill>
          <a:blip r:embed="rId1"/>
          <a:stretch/>
        </p:blipFill>
        <p:spPr>
          <a:xfrm>
            <a:off x="0" y="0"/>
            <a:ext cx="4080960" cy="5722920"/>
          </a:xfrm>
          <a:prstGeom prst="rect">
            <a:avLst/>
          </a:prstGeom>
          <a:noFill/>
          <a:ln w="12600">
            <a:noFill/>
          </a:ln>
        </p:spPr>
      </p:pic>
      <p:pic>
        <p:nvPicPr>
          <p:cNvPr id="81" name=""/>
          <p:cNvPicPr/>
          <p:nvPr/>
        </p:nvPicPr>
        <p:blipFill>
          <a:blip r:embed="rId2"/>
          <a:stretch/>
        </p:blipFill>
        <p:spPr>
          <a:xfrm>
            <a:off x="4212000" y="-18720"/>
            <a:ext cx="5904000" cy="5736240"/>
          </a:xfrm>
          <a:prstGeom prst="rect">
            <a:avLst/>
          </a:prstGeom>
          <a:noFill/>
          <a:ln w="0">
            <a:noFill/>
          </a:ln>
        </p:spPr>
      </p:pic>
      <p:sp>
        <p:nvSpPr>
          <p:cNvPr id="82" name=""/>
          <p:cNvSpPr/>
          <p:nvPr/>
        </p:nvSpPr>
        <p:spPr>
          <a:xfrm>
            <a:off x="4212000" y="0"/>
            <a:ext cx="1620000" cy="1764000"/>
          </a:xfrm>
          <a:prstGeom prst="rect">
            <a:avLst/>
          </a:prstGeom>
          <a:solidFill>
            <a:srgbClr val="cfe7f5"/>
          </a:solidFill>
          <a:ln w="0">
            <a:noFill/>
          </a:ln>
        </p:spPr>
        <p:txBody>
          <a:bodyPr lIns="90000" rIns="90000" tIns="45000" bIns="45000" anchor="ctr">
            <a:noAutofit/>
          </a:bodyPr>
          <a:p>
            <a:endParaRPr lang="bg-BG" sz="1800" b="0" u="none" strike="noStrike">
              <a:solidFill>
                <a:srgbClr val="000000"/>
              </a:solidFill>
              <a:effectLst/>
              <a:uFillTx/>
              <a:latin typeface="Arial"/>
            </a:endParaRPr>
          </a:p>
        </p:txBody>
      </p:sp>
      <p:sp>
        <p:nvSpPr>
          <p:cNvPr id="83" name=""/>
          <p:cNvSpPr txBox="1"/>
          <p:nvPr/>
        </p:nvSpPr>
        <p:spPr>
          <a:xfrm>
            <a:off x="5004000" y="4698000"/>
            <a:ext cx="1080000" cy="316080"/>
          </a:xfrm>
          <a:prstGeom prst="rect">
            <a:avLst/>
          </a:prstGeom>
          <a:noFill/>
          <a:ln w="0">
            <a:noFill/>
          </a:ln>
        </p:spPr>
        <p:txBody>
          <a:bodyPr lIns="90000" rIns="90000" tIns="45000" bIns="45000" anchor="t">
            <a:spAutoFit/>
          </a:bodyPr>
          <a:p>
            <a:pPr algn="ctr"/>
            <a:r>
              <a:rPr lang="bg-BG" sz="1600" b="1" u="none" strike="noStrike">
                <a:solidFill>
                  <a:srgbClr val="008b8b"/>
                </a:solidFill>
                <a:effectLst/>
                <a:uFillTx/>
                <a:latin typeface="Arial"/>
              </a:rPr>
              <a:t>EDOM</a:t>
            </a:r>
            <a:endParaRPr lang="bg-BG" sz="1600" b="0" u="none" strike="noStrike">
              <a:solidFill>
                <a:srgbClr val="ffffff"/>
              </a:solidFill>
              <a:effectLst/>
              <a:uFillTx/>
              <a:latin typeface="Arial"/>
            </a:endParaRPr>
          </a:p>
        </p:txBody>
      </p:sp>
      <p:sp>
        <p:nvSpPr>
          <p:cNvPr id="84" name=""/>
          <p:cNvSpPr txBox="1"/>
          <p:nvPr/>
        </p:nvSpPr>
        <p:spPr>
          <a:xfrm>
            <a:off x="7200000" y="3168000"/>
            <a:ext cx="864000" cy="316080"/>
          </a:xfrm>
          <a:prstGeom prst="rect">
            <a:avLst/>
          </a:prstGeom>
          <a:noFill/>
          <a:ln w="0">
            <a:noFill/>
          </a:ln>
        </p:spPr>
        <p:txBody>
          <a:bodyPr lIns="90000" rIns="90000" tIns="45000" bIns="45000" anchor="t">
            <a:spAutoFit/>
          </a:bodyPr>
          <a:p>
            <a:pPr algn="ctr"/>
            <a:r>
              <a:rPr lang="bg-BG" sz="1600" b="1" u="none" strike="noStrike">
                <a:solidFill>
                  <a:srgbClr val="000000"/>
                </a:solidFill>
                <a:effectLst/>
                <a:uFillTx/>
                <a:latin typeface="Arial"/>
              </a:rPr>
              <a:t>MOAV</a:t>
            </a:r>
            <a:endParaRPr lang="bg-BG" sz="1600" b="0" u="none" strike="noStrike">
              <a:solidFill>
                <a:srgbClr val="ffffff"/>
              </a:solidFill>
              <a:effectLst/>
              <a:uFillTx/>
              <a:latin typeface="Arial"/>
            </a:endParaRPr>
          </a:p>
        </p:txBody>
      </p:sp>
      <p:sp>
        <p:nvSpPr>
          <p:cNvPr id="85" name=""/>
          <p:cNvSpPr txBox="1"/>
          <p:nvPr/>
        </p:nvSpPr>
        <p:spPr>
          <a:xfrm>
            <a:off x="7200000" y="2088000"/>
            <a:ext cx="1008000" cy="316080"/>
          </a:xfrm>
          <a:prstGeom prst="rect">
            <a:avLst/>
          </a:prstGeom>
          <a:noFill/>
          <a:ln w="0">
            <a:noFill/>
          </a:ln>
        </p:spPr>
        <p:txBody>
          <a:bodyPr lIns="90000" rIns="90000" tIns="45000" bIns="45000" anchor="t">
            <a:spAutoFit/>
          </a:bodyPr>
          <a:p>
            <a:pPr algn="ctr"/>
            <a:r>
              <a:rPr lang="bg-BG" sz="1600" b="1" u="none" strike="noStrike">
                <a:solidFill>
                  <a:srgbClr val="000000"/>
                </a:solidFill>
                <a:effectLst/>
                <a:uFillTx/>
                <a:latin typeface="Arial"/>
              </a:rPr>
              <a:t>AMMON</a:t>
            </a:r>
            <a:endParaRPr lang="bg-BG" sz="1600" b="0" u="none" strike="noStrike">
              <a:solidFill>
                <a:srgbClr val="ffffff"/>
              </a:solidFill>
              <a:effectLst/>
              <a:uFillTx/>
              <a:latin typeface="Arial"/>
            </a:endParaRPr>
          </a:p>
        </p:txBody>
      </p:sp>
      <p:sp>
        <p:nvSpPr>
          <p:cNvPr id="86" name=""/>
          <p:cNvSpPr txBox="1"/>
          <p:nvPr/>
        </p:nvSpPr>
        <p:spPr>
          <a:xfrm>
            <a:off x="4896000" y="3186000"/>
            <a:ext cx="1296000" cy="541800"/>
          </a:xfrm>
          <a:prstGeom prst="rect">
            <a:avLst/>
          </a:prstGeom>
          <a:noFill/>
          <a:ln w="0">
            <a:noFill/>
          </a:ln>
        </p:spPr>
        <p:txBody>
          <a:bodyPr lIns="90000" rIns="90000" tIns="45000" bIns="45000" anchor="t">
            <a:spAutoFit/>
          </a:bodyPr>
          <a:p>
            <a:pPr algn="ctr"/>
            <a:r>
              <a:rPr lang="bg-BG" sz="1600" b="1" u="none" strike="noStrike">
                <a:solidFill>
                  <a:srgbClr val="000000"/>
                </a:solidFill>
                <a:effectLst/>
                <a:uFillTx/>
                <a:latin typeface="Arial"/>
              </a:rPr>
              <a:t>FİLİST kasabaları</a:t>
            </a:r>
            <a:endParaRPr lang="bg-BG" sz="1600" b="0" u="none" strike="noStrike">
              <a:solidFill>
                <a:srgbClr val="ffffff"/>
              </a:solidFill>
              <a:effectLst/>
              <a:uFillTx/>
              <a:latin typeface="Arial"/>
            </a:endParaRPr>
          </a:p>
        </p:txBody>
      </p:sp>
      <p:sp>
        <p:nvSpPr>
          <p:cNvPr id="87" name=""/>
          <p:cNvSpPr txBox="1"/>
          <p:nvPr/>
        </p:nvSpPr>
        <p:spPr>
          <a:xfrm>
            <a:off x="7200000" y="549720"/>
            <a:ext cx="1080000" cy="602280"/>
          </a:xfrm>
          <a:prstGeom prst="rect">
            <a:avLst/>
          </a:prstGeom>
          <a:noFill/>
          <a:ln w="0">
            <a:noFill/>
          </a:ln>
        </p:spPr>
        <p:txBody>
          <a:bodyPr lIns="90000" rIns="90000" tIns="45000" bIns="45000" anchor="t">
            <a:spAutoFit/>
          </a:bodyPr>
          <a:p>
            <a:pPr algn="ctr"/>
            <a:r>
              <a:rPr lang="bg-BG" sz="1800" b="1" u="none" strike="noStrike">
                <a:solidFill>
                  <a:srgbClr val="000000"/>
                </a:solidFill>
                <a:effectLst/>
                <a:uFillTx/>
                <a:latin typeface="Arial"/>
              </a:rPr>
              <a:t>ARAM (Suriye)</a:t>
            </a:r>
            <a:endParaRPr lang="bg-BG" sz="1800" b="0" u="none" strike="noStrike">
              <a:solidFill>
                <a:srgbClr val="ffffff"/>
              </a:solidFill>
              <a:effectLst/>
              <a:uFillTx/>
              <a:latin typeface="Arial"/>
            </a:endParaRPr>
          </a:p>
        </p:txBody>
      </p:sp>
      <p:sp>
        <p:nvSpPr>
          <p:cNvPr id="88" name=""/>
          <p:cNvSpPr txBox="1"/>
          <p:nvPr/>
        </p:nvSpPr>
        <p:spPr>
          <a:xfrm>
            <a:off x="5364000" y="475920"/>
            <a:ext cx="1584000" cy="316080"/>
          </a:xfrm>
          <a:prstGeom prst="rect">
            <a:avLst/>
          </a:prstGeom>
          <a:noFill/>
          <a:ln w="0">
            <a:noFill/>
          </a:ln>
        </p:spPr>
        <p:txBody>
          <a:bodyPr lIns="90000" rIns="90000" tIns="45000" bIns="45000" anchor="t">
            <a:spAutoFit/>
          </a:bodyPr>
          <a:p>
            <a:pPr algn="ctr"/>
            <a:r>
              <a:rPr lang="bg-BG" sz="1600" b="1" u="none" strike="noStrike">
                <a:solidFill>
                  <a:srgbClr val="000000"/>
                </a:solidFill>
                <a:effectLst/>
                <a:uFillTx/>
                <a:latin typeface="Arial"/>
              </a:rPr>
              <a:t>KENANLILAR</a:t>
            </a:r>
            <a:endParaRPr lang="bg-BG" sz="1600" b="0" u="none" strike="noStrike">
              <a:solidFill>
                <a:srgbClr val="ffffff"/>
              </a:solidFill>
              <a:effectLst/>
              <a:uFillTx/>
              <a:latin typeface="Arial"/>
            </a:endParaRPr>
          </a:p>
        </p:txBody>
      </p:sp>
      <p:sp>
        <p:nvSpPr>
          <p:cNvPr id="89" name="PlaceHolder 1"/>
          <p:cNvSpPr>
            <a:spLocks noGrp="1"/>
          </p:cNvSpPr>
          <p:nvPr>
            <p:ph type="title"/>
          </p:nvPr>
        </p:nvSpPr>
        <p:spPr>
          <a:xfrm>
            <a:off x="108000" y="720000"/>
            <a:ext cx="1368000" cy="1296000"/>
          </a:xfrm>
          <a:prstGeom prst="rect">
            <a:avLst/>
          </a:prstGeom>
          <a:solidFill>
            <a:srgbClr val="f0e68c"/>
          </a:solidFill>
          <a:ln w="0">
            <a:noFill/>
          </a:ln>
        </p:spPr>
        <p:txBody>
          <a:bodyPr lIns="0" rIns="0" tIns="0" bIns="0" anchor="ctr">
            <a:spAutoFit/>
          </a:bodyPr>
          <a:p>
            <a:pPr indent="0" algn="ctr">
              <a:buNone/>
            </a:pPr>
            <a:r>
              <a:rPr lang="bg-BG" sz="1800" b="1" u="none" strike="noStrike">
                <a:solidFill>
                  <a:srgbClr val="000066"/>
                </a:solidFill>
                <a:effectLst/>
                <a:uFillTx/>
                <a:latin typeface="Trebuchet MS"/>
              </a:rPr>
              <a:t>HAKİMLER kitabı</a:t>
            </a:r>
            <a:br>
              <a:rPr sz="1800"/>
            </a:br>
            <a:r>
              <a:rPr lang="bg-BG" sz="1800" b="1" u="none" strike="noStrike">
                <a:solidFill>
                  <a:srgbClr val="b22222"/>
                </a:solidFill>
                <a:effectLst/>
                <a:uFillTx/>
                <a:latin typeface="Trebuchet MS"/>
              </a:rPr>
              <a:t>Baskılar ve kurtarıcılar</a:t>
            </a:r>
            <a:endParaRPr lang="bg-BG" sz="1800" b="0" u="none" strike="noStrike">
              <a:solidFill>
                <a:srgbClr val="000000"/>
              </a:solidFill>
              <a:effectLst/>
              <a:uFillTx/>
              <a:latin typeface="Arial"/>
            </a:endParaRPr>
          </a:p>
        </p:txBody>
      </p:sp>
      <p:grpSp>
        <p:nvGrpSpPr>
          <p:cNvPr id="90" name=""/>
          <p:cNvGrpSpPr/>
          <p:nvPr/>
        </p:nvGrpSpPr>
        <p:grpSpPr>
          <a:xfrm>
            <a:off x="8316000" y="71280"/>
            <a:ext cx="1317240" cy="1368720"/>
            <a:chOff x="8316000" y="71280"/>
            <a:chExt cx="1317240" cy="1368720"/>
          </a:xfrm>
        </p:grpSpPr>
        <p:pic>
          <p:nvPicPr>
            <p:cNvPr id="91" name=""/>
            <p:cNvPicPr/>
            <p:nvPr/>
          </p:nvPicPr>
          <p:blipFill>
            <a:blip r:embed="rId3"/>
            <a:srcRect l="10598" t="0" r="0" b="0"/>
            <a:stretch/>
          </p:blipFill>
          <p:spPr>
            <a:xfrm>
              <a:off x="8335800" y="71280"/>
              <a:ext cx="1264320" cy="1054800"/>
            </a:xfrm>
            <a:prstGeom prst="rect">
              <a:avLst/>
            </a:prstGeom>
            <a:noFill/>
            <a:ln w="0">
              <a:noFill/>
            </a:ln>
          </p:spPr>
        </p:pic>
        <p:sp>
          <p:nvSpPr>
            <p:cNvPr id="92" name=""/>
            <p:cNvSpPr txBox="1"/>
            <p:nvPr/>
          </p:nvSpPr>
          <p:spPr>
            <a:xfrm>
              <a:off x="8316000" y="1053720"/>
              <a:ext cx="1317240" cy="386280"/>
            </a:xfrm>
            <a:prstGeom prst="rect">
              <a:avLst/>
            </a:prstGeom>
            <a:solidFill>
              <a:srgbClr val="e0ffff"/>
            </a:solidFill>
            <a:ln w="0">
              <a:noFill/>
            </a:ln>
          </p:spPr>
          <p:txBody>
            <a:bodyPr lIns="90000" rIns="90000" tIns="45000" bIns="45000" anchor="t">
              <a:spAutoFit/>
            </a:bodyPr>
            <a:p>
              <a:pPr algn="ctr"/>
              <a:r>
                <a:rPr lang="bg-BG" sz="2000" b="1" u="none" strike="noStrike">
                  <a:solidFill>
                    <a:srgbClr val="000099"/>
                  </a:solidFill>
                  <a:effectLst/>
                  <a:uFillTx/>
                  <a:latin typeface="Trebuchet MS"/>
                </a:rPr>
                <a:t>1.Otniel</a:t>
              </a:r>
              <a:endParaRPr lang="bg-BG" sz="2000" b="0" u="none" strike="noStrike">
                <a:solidFill>
                  <a:srgbClr val="000000"/>
                </a:solidFill>
                <a:effectLst/>
                <a:uFillTx/>
                <a:latin typeface="Arial"/>
              </a:endParaRPr>
            </a:p>
          </p:txBody>
        </p:sp>
      </p:grpSp>
      <p:grpSp>
        <p:nvGrpSpPr>
          <p:cNvPr id="93" name=""/>
          <p:cNvGrpSpPr/>
          <p:nvPr/>
        </p:nvGrpSpPr>
        <p:grpSpPr>
          <a:xfrm>
            <a:off x="7101000" y="3519720"/>
            <a:ext cx="1215000" cy="1349280"/>
            <a:chOff x="7101000" y="3519720"/>
            <a:chExt cx="1215000" cy="1349280"/>
          </a:xfrm>
        </p:grpSpPr>
        <p:pic>
          <p:nvPicPr>
            <p:cNvPr id="94" name=""/>
            <p:cNvPicPr/>
            <p:nvPr/>
          </p:nvPicPr>
          <p:blipFill>
            <a:blip r:embed="rId4"/>
            <a:stretch/>
          </p:blipFill>
          <p:spPr>
            <a:xfrm>
              <a:off x="7120440" y="3519720"/>
              <a:ext cx="1189800" cy="987840"/>
            </a:xfrm>
            <a:prstGeom prst="rect">
              <a:avLst/>
            </a:prstGeom>
            <a:noFill/>
            <a:ln w="0">
              <a:noFill/>
            </a:ln>
          </p:spPr>
        </p:pic>
        <p:sp>
          <p:nvSpPr>
            <p:cNvPr id="95" name=""/>
            <p:cNvSpPr txBox="1"/>
            <p:nvPr/>
          </p:nvSpPr>
          <p:spPr>
            <a:xfrm>
              <a:off x="7101000" y="4482720"/>
              <a:ext cx="1215000" cy="386280"/>
            </a:xfrm>
            <a:prstGeom prst="rect">
              <a:avLst/>
            </a:prstGeom>
            <a:solidFill>
              <a:srgbClr val="e0ffff"/>
            </a:solidFill>
            <a:ln w="0">
              <a:noFill/>
            </a:ln>
          </p:spPr>
          <p:txBody>
            <a:bodyPr lIns="90000" rIns="90000" tIns="45000" bIns="45000" anchor="t">
              <a:spAutoFit/>
            </a:bodyPr>
            <a:p>
              <a:pPr algn="ctr"/>
              <a:r>
                <a:rPr lang="bg-BG" sz="2000" b="1" u="none" strike="noStrike">
                  <a:solidFill>
                    <a:srgbClr val="000099"/>
                  </a:solidFill>
                  <a:effectLst/>
                  <a:uFillTx/>
                  <a:latin typeface="Trebuchet MS"/>
                </a:rPr>
                <a:t>2.Ehut</a:t>
              </a:r>
              <a:endParaRPr lang="bg-BG" sz="2000" b="0" u="none" strike="noStrike">
                <a:solidFill>
                  <a:srgbClr val="000000"/>
                </a:solidFill>
                <a:effectLst/>
                <a:uFillTx/>
                <a:latin typeface="Arial"/>
              </a:endParaRPr>
            </a:p>
          </p:txBody>
        </p:sp>
      </p:grpSp>
      <p:grpSp>
        <p:nvGrpSpPr>
          <p:cNvPr id="96" name=""/>
          <p:cNvGrpSpPr/>
          <p:nvPr/>
        </p:nvGrpSpPr>
        <p:grpSpPr>
          <a:xfrm>
            <a:off x="8604000" y="4295880"/>
            <a:ext cx="1296000" cy="1382400"/>
            <a:chOff x="8604000" y="4295880"/>
            <a:chExt cx="1296000" cy="1382400"/>
          </a:xfrm>
        </p:grpSpPr>
        <p:pic>
          <p:nvPicPr>
            <p:cNvPr id="97" name=""/>
            <p:cNvPicPr/>
            <p:nvPr/>
          </p:nvPicPr>
          <p:blipFill>
            <a:blip r:embed="rId5"/>
            <a:srcRect l="33985" t="0" r="19799" b="0"/>
            <a:stretch/>
          </p:blipFill>
          <p:spPr>
            <a:xfrm>
              <a:off x="8611920" y="4295880"/>
              <a:ext cx="1220400" cy="1033560"/>
            </a:xfrm>
            <a:prstGeom prst="rect">
              <a:avLst/>
            </a:prstGeom>
            <a:noFill/>
            <a:ln w="0">
              <a:noFill/>
            </a:ln>
          </p:spPr>
        </p:pic>
        <p:sp>
          <p:nvSpPr>
            <p:cNvPr id="98" name=""/>
            <p:cNvSpPr txBox="1"/>
            <p:nvPr/>
          </p:nvSpPr>
          <p:spPr>
            <a:xfrm>
              <a:off x="8604000" y="5292000"/>
              <a:ext cx="1296000" cy="386280"/>
            </a:xfrm>
            <a:prstGeom prst="rect">
              <a:avLst/>
            </a:prstGeom>
            <a:solidFill>
              <a:srgbClr val="e0ffff"/>
            </a:solidFill>
            <a:ln w="0">
              <a:noFill/>
            </a:ln>
          </p:spPr>
          <p:txBody>
            <a:bodyPr lIns="90000" rIns="90000" tIns="45000" bIns="45000" anchor="t">
              <a:spAutoFit/>
            </a:bodyPr>
            <a:p>
              <a:pPr algn="ctr"/>
              <a:r>
                <a:rPr lang="bg-BG" sz="2000" b="1" u="none" strike="noStrike">
                  <a:solidFill>
                    <a:srgbClr val="000099"/>
                  </a:solidFill>
                  <a:effectLst/>
                  <a:uFillTx/>
                  <a:latin typeface="Trebuchet MS"/>
                </a:rPr>
                <a:t>4.Gidyon</a:t>
              </a:r>
              <a:endParaRPr lang="bg-BG" sz="2000" b="0" u="none" strike="noStrike">
                <a:solidFill>
                  <a:srgbClr val="000000"/>
                </a:solidFill>
                <a:effectLst/>
                <a:uFillTx/>
                <a:latin typeface="Arial"/>
              </a:endParaRPr>
            </a:p>
          </p:txBody>
        </p:sp>
      </p:grpSp>
      <p:grpSp>
        <p:nvGrpSpPr>
          <p:cNvPr id="99" name=""/>
          <p:cNvGrpSpPr/>
          <p:nvPr/>
        </p:nvGrpSpPr>
        <p:grpSpPr>
          <a:xfrm>
            <a:off x="4392000" y="3816000"/>
            <a:ext cx="1278720" cy="1292760"/>
            <a:chOff x="4392000" y="3816000"/>
            <a:chExt cx="1278720" cy="1292760"/>
          </a:xfrm>
        </p:grpSpPr>
        <p:pic>
          <p:nvPicPr>
            <p:cNvPr id="100" name=""/>
            <p:cNvPicPr/>
            <p:nvPr/>
          </p:nvPicPr>
          <p:blipFill>
            <a:blip r:embed="rId6"/>
            <a:srcRect l="0" t="5670" r="13991" b="57334"/>
            <a:stretch/>
          </p:blipFill>
          <p:spPr>
            <a:xfrm>
              <a:off x="4392000" y="3816000"/>
              <a:ext cx="1195200" cy="912600"/>
            </a:xfrm>
            <a:prstGeom prst="rect">
              <a:avLst/>
            </a:prstGeom>
            <a:noFill/>
            <a:ln w="0">
              <a:noFill/>
            </a:ln>
          </p:spPr>
        </p:pic>
        <p:sp>
          <p:nvSpPr>
            <p:cNvPr id="101" name=""/>
            <p:cNvSpPr txBox="1"/>
            <p:nvPr/>
          </p:nvSpPr>
          <p:spPr>
            <a:xfrm>
              <a:off x="4392000" y="4722480"/>
              <a:ext cx="1278720" cy="386280"/>
            </a:xfrm>
            <a:prstGeom prst="rect">
              <a:avLst/>
            </a:prstGeom>
            <a:solidFill>
              <a:srgbClr val="e0ffff"/>
            </a:solidFill>
            <a:ln w="0">
              <a:noFill/>
            </a:ln>
          </p:spPr>
          <p:txBody>
            <a:bodyPr lIns="90000" rIns="90000" tIns="45000" bIns="45000" anchor="t">
              <a:spAutoFit/>
            </a:bodyPr>
            <a:p>
              <a:pPr algn="ctr"/>
              <a:r>
                <a:rPr lang="bg-BG" sz="2000" b="1" u="none" strike="noStrike">
                  <a:solidFill>
                    <a:srgbClr val="000099"/>
                  </a:solidFill>
                  <a:effectLst/>
                  <a:uFillTx/>
                  <a:latin typeface="Trebuchet MS"/>
                </a:rPr>
                <a:t>6.Şimşon</a:t>
              </a:r>
              <a:endParaRPr lang="bg-BG" sz="2000" b="0" u="none" strike="noStrike">
                <a:solidFill>
                  <a:srgbClr val="000000"/>
                </a:solidFill>
                <a:effectLst/>
                <a:uFillTx/>
                <a:latin typeface="Arial"/>
              </a:endParaRPr>
            </a:p>
          </p:txBody>
        </p:sp>
      </p:grpSp>
      <p:grpSp>
        <p:nvGrpSpPr>
          <p:cNvPr id="102" name=""/>
          <p:cNvGrpSpPr/>
          <p:nvPr/>
        </p:nvGrpSpPr>
        <p:grpSpPr>
          <a:xfrm>
            <a:off x="4932000" y="828000"/>
            <a:ext cx="1296000" cy="1350360"/>
            <a:chOff x="4932000" y="828000"/>
            <a:chExt cx="1296000" cy="1350360"/>
          </a:xfrm>
        </p:grpSpPr>
        <p:pic>
          <p:nvPicPr>
            <p:cNvPr id="103" name=""/>
            <p:cNvPicPr/>
            <p:nvPr/>
          </p:nvPicPr>
          <p:blipFill>
            <a:blip r:embed="rId7"/>
            <a:srcRect l="0" t="0" r="0" b="36258"/>
            <a:stretch/>
          </p:blipFill>
          <p:spPr>
            <a:xfrm>
              <a:off x="4940280" y="828000"/>
              <a:ext cx="1254240" cy="964080"/>
            </a:xfrm>
            <a:prstGeom prst="rect">
              <a:avLst/>
            </a:prstGeom>
            <a:noFill/>
            <a:ln w="0">
              <a:noFill/>
            </a:ln>
          </p:spPr>
        </p:pic>
        <p:sp>
          <p:nvSpPr>
            <p:cNvPr id="104" name=""/>
            <p:cNvSpPr txBox="1"/>
            <p:nvPr/>
          </p:nvSpPr>
          <p:spPr>
            <a:xfrm>
              <a:off x="4932000" y="1792080"/>
              <a:ext cx="1296000" cy="386280"/>
            </a:xfrm>
            <a:prstGeom prst="rect">
              <a:avLst/>
            </a:prstGeom>
            <a:solidFill>
              <a:srgbClr val="e0ffff"/>
            </a:solidFill>
            <a:ln w="0">
              <a:noFill/>
            </a:ln>
          </p:spPr>
          <p:txBody>
            <a:bodyPr lIns="90000" rIns="90000" tIns="45000" bIns="45000" anchor="t">
              <a:spAutoFit/>
            </a:bodyPr>
            <a:p>
              <a:pPr algn="ctr"/>
              <a:r>
                <a:rPr lang="bg-BG" sz="2000" b="1" u="none" strike="noStrike">
                  <a:solidFill>
                    <a:srgbClr val="000099"/>
                  </a:solidFill>
                  <a:effectLst/>
                  <a:uFillTx/>
                  <a:latin typeface="Trebuchet MS"/>
                </a:rPr>
                <a:t>3.Debora</a:t>
              </a:r>
              <a:endParaRPr lang="bg-BG" sz="2000" b="0" u="none" strike="noStrike">
                <a:solidFill>
                  <a:srgbClr val="000000"/>
                </a:solidFill>
                <a:effectLst/>
                <a:uFillTx/>
                <a:latin typeface="Arial"/>
              </a:endParaRPr>
            </a:p>
          </p:txBody>
        </p:sp>
      </p:grpSp>
      <p:grpSp>
        <p:nvGrpSpPr>
          <p:cNvPr id="105" name=""/>
          <p:cNvGrpSpPr/>
          <p:nvPr/>
        </p:nvGrpSpPr>
        <p:grpSpPr>
          <a:xfrm>
            <a:off x="8261280" y="1851120"/>
            <a:ext cx="1242720" cy="1352880"/>
            <a:chOff x="8261280" y="1851120"/>
            <a:chExt cx="1242720" cy="1352880"/>
          </a:xfrm>
        </p:grpSpPr>
        <p:pic>
          <p:nvPicPr>
            <p:cNvPr id="106" name=""/>
            <p:cNvPicPr/>
            <p:nvPr/>
          </p:nvPicPr>
          <p:blipFill>
            <a:blip r:embed="rId8"/>
            <a:srcRect l="0" t="0" r="0" b="45351"/>
            <a:stretch/>
          </p:blipFill>
          <p:spPr>
            <a:xfrm>
              <a:off x="8277480" y="1851120"/>
              <a:ext cx="1226520" cy="1015920"/>
            </a:xfrm>
            <a:prstGeom prst="rect">
              <a:avLst/>
            </a:prstGeom>
            <a:noFill/>
            <a:ln w="0">
              <a:noFill/>
            </a:ln>
          </p:spPr>
        </p:pic>
        <p:sp>
          <p:nvSpPr>
            <p:cNvPr id="107" name=""/>
            <p:cNvSpPr txBox="1"/>
            <p:nvPr/>
          </p:nvSpPr>
          <p:spPr>
            <a:xfrm>
              <a:off x="8261280" y="2817720"/>
              <a:ext cx="1242720" cy="386280"/>
            </a:xfrm>
            <a:prstGeom prst="rect">
              <a:avLst/>
            </a:prstGeom>
            <a:solidFill>
              <a:srgbClr val="e0ffff"/>
            </a:solidFill>
            <a:ln w="0">
              <a:noFill/>
            </a:ln>
          </p:spPr>
          <p:txBody>
            <a:bodyPr lIns="90000" rIns="90000" tIns="45000" bIns="45000" anchor="t">
              <a:spAutoFit/>
            </a:bodyPr>
            <a:p>
              <a:pPr algn="ctr"/>
              <a:r>
                <a:rPr lang="bg-BG" sz="2000" b="1" u="none" strike="noStrike">
                  <a:solidFill>
                    <a:srgbClr val="000099"/>
                  </a:solidFill>
                  <a:effectLst/>
                  <a:uFillTx/>
                  <a:latin typeface="Trebuchet MS"/>
                </a:rPr>
                <a:t>5.Yiftah</a:t>
              </a:r>
              <a:endParaRPr lang="bg-BG" sz="2000" b="0" u="none" strike="noStrike">
                <a:solidFill>
                  <a:srgbClr val="000000"/>
                </a:solidFill>
                <a:effectLst/>
                <a:uFillTx/>
                <a:latin typeface="Arial"/>
              </a:endParaRPr>
            </a:p>
          </p:txBody>
        </p:sp>
      </p:grpSp>
      <p:sp>
        <p:nvSpPr>
          <p:cNvPr id="108" name=""/>
          <p:cNvSpPr txBox="1"/>
          <p:nvPr/>
        </p:nvSpPr>
        <p:spPr>
          <a:xfrm>
            <a:off x="8280000" y="3958200"/>
            <a:ext cx="1908000" cy="541800"/>
          </a:xfrm>
          <a:prstGeom prst="rect">
            <a:avLst/>
          </a:prstGeom>
          <a:noFill/>
          <a:ln w="0">
            <a:noFill/>
          </a:ln>
        </p:spPr>
        <p:txBody>
          <a:bodyPr lIns="90000" rIns="90000" tIns="45000" bIns="45000" anchor="t">
            <a:spAutoFit/>
          </a:bodyPr>
          <a:p>
            <a:pPr algn="ctr"/>
            <a:r>
              <a:rPr lang="bg-BG" sz="1600" b="1" u="none" strike="noStrike">
                <a:solidFill>
                  <a:srgbClr val="000000"/>
                </a:solidFill>
                <a:effectLst/>
                <a:uFillTx/>
                <a:latin typeface="Arial"/>
              </a:rPr>
              <a:t>MİDYANLILAR</a:t>
            </a:r>
            <a:endParaRPr lang="bg-BG" sz="1600" b="0" u="none" strike="noStrike">
              <a:solidFill>
                <a:srgbClr val="ffffff"/>
              </a:solidFill>
              <a:effectLst/>
              <a:uFillTx/>
              <a:latin typeface="Arial"/>
            </a:endParaRPr>
          </a:p>
        </p:txBody>
      </p:sp>
      <p:sp>
        <p:nvSpPr>
          <p:cNvPr id="109" name=""/>
          <p:cNvSpPr txBox="1"/>
          <p:nvPr/>
        </p:nvSpPr>
        <p:spPr>
          <a:xfrm>
            <a:off x="360000" y="36000"/>
            <a:ext cx="1656000" cy="550440"/>
          </a:xfrm>
          <a:prstGeom prst="rect">
            <a:avLst/>
          </a:prstGeom>
          <a:noFill/>
          <a:ln w="0">
            <a:noFill/>
          </a:ln>
        </p:spPr>
        <p:txBody>
          <a:bodyPr lIns="90000" rIns="90000" tIns="45000" bIns="45000" anchor="t">
            <a:spAutoFit/>
          </a:bodyPr>
          <a:p>
            <a:r>
              <a:rPr lang="bg-BG" sz="1800" b="0" u="none" strike="noStrike">
                <a:solidFill>
                  <a:srgbClr val="000000"/>
                </a:solidFill>
                <a:effectLst/>
                <a:uFillTx/>
                <a:latin typeface="Calibri"/>
              </a:rPr>
              <a:t>İsraillilerin ele geçirdiği yerler</a:t>
            </a:r>
            <a:endParaRPr lang="bg-BG"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timing>
    <p:tnLst>
      <p:par>
        <p:cTn id="136" dur="indefinite" restart="never" nodeType="tmRoot">
          <p:childTnLst>
            <p:seq>
              <p:cTn id="137" dur="indefinite" nodeType="mainSeq">
                <p:childTnLst>
                  <p:par>
                    <p:cTn id="138" fill="hold">
                      <p:stCondLst>
                        <p:cond delay="indefinite"/>
                      </p:stCondLst>
                      <p:childTnLst>
                        <p:par>
                          <p:cTn id="139" fill="hold">
                            <p:stCondLst>
                              <p:cond delay="0"/>
                            </p:stCondLst>
                            <p:childTnLst>
                              <p:par>
                                <p:cTn id="140" presetID="1" presetClass="entr" fill="hold" nodeType="clickEffect">
                                  <p:stCondLst>
                                    <p:cond delay="0"/>
                                  </p:stCondLst>
                                  <p:childTnLst>
                                    <p:set>
                                      <p:cBhvr>
                                        <p:cTn id="141" dur="1" fill="hold">
                                          <p:stCondLst>
                                            <p:cond delay="0"/>
                                          </p:stCondLst>
                                        </p:cTn>
                                        <p:tgtEl>
                                          <p:spTgt spid="87"/>
                                        </p:tgtEl>
                                        <p:attrNameLst>
                                          <p:attrName>style.visibility</p:attrName>
                                        </p:attrNameLst>
                                      </p:cBhvr>
                                      <p:to>
                                        <p:strVal val="visible"/>
                                      </p:to>
                                    </p:set>
                                  </p:childTnLst>
                                </p:cTn>
                              </p:par>
                            </p:childTnLst>
                          </p:cTn>
                        </p:par>
                      </p:childTnLst>
                    </p:cTn>
                  </p:par>
                  <p:par>
                    <p:cTn id="142" fill="hold">
                      <p:stCondLst>
                        <p:cond delay="indefinite"/>
                      </p:stCondLst>
                      <p:childTnLst>
                        <p:par>
                          <p:cTn id="143" fill="hold">
                            <p:stCondLst>
                              <p:cond delay="0"/>
                            </p:stCondLst>
                            <p:childTnLst>
                              <p:par>
                                <p:cTn id="144" presetID="1" presetClass="entr" fill="hold" nodeType="clickEffect">
                                  <p:stCondLst>
                                    <p:cond delay="0"/>
                                  </p:stCondLst>
                                  <p:childTnLst>
                                    <p:set>
                                      <p:cBhvr>
                                        <p:cTn id="145" dur="1" fill="hold">
                                          <p:stCondLst>
                                            <p:cond delay="0"/>
                                          </p:stCondLst>
                                        </p:cTn>
                                        <p:tgtEl>
                                          <p:spTgt spid="90"/>
                                        </p:tgtEl>
                                        <p:attrNameLst>
                                          <p:attrName>style.visibility</p:attrName>
                                        </p:attrNameLst>
                                      </p:cBhvr>
                                      <p:to>
                                        <p:strVal val="visible"/>
                                      </p:to>
                                    </p:set>
                                  </p:childTnLst>
                                </p:cTn>
                              </p:par>
                            </p:childTnLst>
                          </p:cTn>
                        </p:par>
                      </p:childTnLst>
                    </p:cTn>
                  </p:par>
                  <p:par>
                    <p:cTn id="146" fill="hold">
                      <p:stCondLst>
                        <p:cond delay="indefinite"/>
                      </p:stCondLst>
                      <p:childTnLst>
                        <p:par>
                          <p:cTn id="147" fill="hold">
                            <p:stCondLst>
                              <p:cond delay="0"/>
                            </p:stCondLst>
                            <p:childTnLst>
                              <p:par>
                                <p:cTn id="148" presetID="1" presetClass="entr" fill="hold" nodeType="clickEffect">
                                  <p:stCondLst>
                                    <p:cond delay="0"/>
                                  </p:stCondLst>
                                  <p:childTnLst>
                                    <p:set>
                                      <p:cBhvr>
                                        <p:cTn id="149" dur="1" fill="hold">
                                          <p:stCondLst>
                                            <p:cond delay="0"/>
                                          </p:stCondLst>
                                        </p:cTn>
                                        <p:tgtEl>
                                          <p:spTgt spid="84"/>
                                        </p:tgtEl>
                                        <p:attrNameLst>
                                          <p:attrName>style.visibility</p:attrName>
                                        </p:attrNameLst>
                                      </p:cBhvr>
                                      <p:to>
                                        <p:strVal val="visible"/>
                                      </p:to>
                                    </p:set>
                                  </p:childTnLst>
                                </p:cTn>
                              </p:par>
                            </p:childTnLst>
                          </p:cTn>
                        </p:par>
                      </p:childTnLst>
                    </p:cTn>
                  </p:par>
                  <p:par>
                    <p:cTn id="150" fill="hold">
                      <p:stCondLst>
                        <p:cond delay="indefinite"/>
                      </p:stCondLst>
                      <p:childTnLst>
                        <p:par>
                          <p:cTn id="151" fill="hold">
                            <p:stCondLst>
                              <p:cond delay="0"/>
                            </p:stCondLst>
                            <p:childTnLst>
                              <p:par>
                                <p:cTn id="152" presetID="1" presetClass="entr" fill="hold" nodeType="clickEffect">
                                  <p:stCondLst>
                                    <p:cond delay="0"/>
                                  </p:stCondLst>
                                  <p:childTnLst>
                                    <p:set>
                                      <p:cBhvr>
                                        <p:cTn id="153" dur="1" fill="hold">
                                          <p:stCondLst>
                                            <p:cond delay="0"/>
                                          </p:stCondLst>
                                        </p:cTn>
                                        <p:tgtEl>
                                          <p:spTgt spid="93"/>
                                        </p:tgtEl>
                                        <p:attrNameLst>
                                          <p:attrName>style.visibility</p:attrName>
                                        </p:attrNameLst>
                                      </p:cBhvr>
                                      <p:to>
                                        <p:strVal val="visible"/>
                                      </p:to>
                                    </p:set>
                                  </p:childTnLst>
                                </p:cTn>
                              </p:par>
                            </p:childTnLst>
                          </p:cTn>
                        </p:par>
                      </p:childTnLst>
                    </p:cTn>
                  </p:par>
                  <p:par>
                    <p:cTn id="154" fill="hold">
                      <p:stCondLst>
                        <p:cond delay="indefinite"/>
                      </p:stCondLst>
                      <p:childTnLst>
                        <p:par>
                          <p:cTn id="155" fill="hold">
                            <p:stCondLst>
                              <p:cond delay="0"/>
                            </p:stCondLst>
                            <p:childTnLst>
                              <p:par>
                                <p:cTn id="156" presetID="1" presetClass="entr" fill="hold" nodeType="clickEffect">
                                  <p:stCondLst>
                                    <p:cond delay="0"/>
                                  </p:stCondLst>
                                  <p:childTnLst>
                                    <p:set>
                                      <p:cBhvr>
                                        <p:cTn id="157" dur="1" fill="hold">
                                          <p:stCondLst>
                                            <p:cond delay="0"/>
                                          </p:stCondLst>
                                        </p:cTn>
                                        <p:tgtEl>
                                          <p:spTgt spid="88"/>
                                        </p:tgtEl>
                                        <p:attrNameLst>
                                          <p:attrName>style.visibility</p:attrName>
                                        </p:attrNameLst>
                                      </p:cBhvr>
                                      <p:to>
                                        <p:strVal val="visible"/>
                                      </p:to>
                                    </p:set>
                                  </p:childTnLst>
                                </p:cTn>
                              </p:par>
                            </p:childTnLst>
                          </p:cTn>
                        </p:par>
                      </p:childTnLst>
                    </p:cTn>
                  </p:par>
                  <p:par>
                    <p:cTn id="158" fill="hold">
                      <p:stCondLst>
                        <p:cond delay="indefinite"/>
                      </p:stCondLst>
                      <p:childTnLst>
                        <p:par>
                          <p:cTn id="159" fill="hold">
                            <p:stCondLst>
                              <p:cond delay="0"/>
                            </p:stCondLst>
                            <p:childTnLst>
                              <p:par>
                                <p:cTn id="160" presetID="1" presetClass="entr" fill="hold" nodeType="clickEffect">
                                  <p:stCondLst>
                                    <p:cond delay="0"/>
                                  </p:stCondLst>
                                  <p:childTnLst>
                                    <p:set>
                                      <p:cBhvr>
                                        <p:cTn id="161" dur="1" fill="hold">
                                          <p:stCondLst>
                                            <p:cond delay="0"/>
                                          </p:stCondLst>
                                        </p:cTn>
                                        <p:tgtEl>
                                          <p:spTgt spid="102"/>
                                        </p:tgtEl>
                                        <p:attrNameLst>
                                          <p:attrName>style.visibility</p:attrName>
                                        </p:attrNameLst>
                                      </p:cBhvr>
                                      <p:to>
                                        <p:strVal val="visible"/>
                                      </p:to>
                                    </p:set>
                                  </p:childTnLst>
                                </p:cTn>
                              </p:par>
                            </p:childTnLst>
                          </p:cTn>
                        </p:par>
                      </p:childTnLst>
                    </p:cTn>
                  </p:par>
                  <p:par>
                    <p:cTn id="162" fill="hold">
                      <p:stCondLst>
                        <p:cond delay="indefinite"/>
                      </p:stCondLst>
                      <p:childTnLst>
                        <p:par>
                          <p:cTn id="163" fill="hold">
                            <p:stCondLst>
                              <p:cond delay="0"/>
                            </p:stCondLst>
                            <p:childTnLst>
                              <p:par>
                                <p:cTn id="164" presetID="1" presetClass="entr" fill="hold" nodeType="clickEffect">
                                  <p:stCondLst>
                                    <p:cond delay="0"/>
                                  </p:stCondLst>
                                  <p:childTnLst>
                                    <p:set>
                                      <p:cBhvr>
                                        <p:cTn id="165" dur="1" fill="hold">
                                          <p:stCondLst>
                                            <p:cond delay="0"/>
                                          </p:stCondLst>
                                        </p:cTn>
                                        <p:tgtEl>
                                          <p:spTgt spid="108"/>
                                        </p:tgtEl>
                                        <p:attrNameLst>
                                          <p:attrName>style.visibility</p:attrName>
                                        </p:attrNameLst>
                                      </p:cBhvr>
                                      <p:to>
                                        <p:strVal val="visible"/>
                                      </p:to>
                                    </p:set>
                                  </p:childTnLst>
                                </p:cTn>
                              </p:par>
                            </p:childTnLst>
                          </p:cTn>
                        </p:par>
                      </p:childTnLst>
                    </p:cTn>
                  </p:par>
                  <p:par>
                    <p:cTn id="166" fill="hold">
                      <p:stCondLst>
                        <p:cond delay="indefinite"/>
                      </p:stCondLst>
                      <p:childTnLst>
                        <p:par>
                          <p:cTn id="167" fill="hold">
                            <p:stCondLst>
                              <p:cond delay="0"/>
                            </p:stCondLst>
                            <p:childTnLst>
                              <p:par>
                                <p:cTn id="168" presetID="1" presetClass="entr" fill="hold" nodeType="clickEffect">
                                  <p:stCondLst>
                                    <p:cond delay="0"/>
                                  </p:stCondLst>
                                  <p:childTnLst>
                                    <p:set>
                                      <p:cBhvr>
                                        <p:cTn id="169" dur="1" fill="hold">
                                          <p:stCondLst>
                                            <p:cond delay="0"/>
                                          </p:stCondLst>
                                        </p:cTn>
                                        <p:tgtEl>
                                          <p:spTgt spid="96"/>
                                        </p:tgtEl>
                                        <p:attrNameLst>
                                          <p:attrName>style.visibility</p:attrName>
                                        </p:attrNameLst>
                                      </p:cBhvr>
                                      <p:to>
                                        <p:strVal val="visible"/>
                                      </p:to>
                                    </p:set>
                                  </p:childTnLst>
                                </p:cTn>
                              </p:par>
                            </p:childTnLst>
                          </p:cTn>
                        </p:par>
                      </p:childTnLst>
                    </p:cTn>
                  </p:par>
                  <p:par>
                    <p:cTn id="170" fill="hold">
                      <p:stCondLst>
                        <p:cond delay="indefinite"/>
                      </p:stCondLst>
                      <p:childTnLst>
                        <p:par>
                          <p:cTn id="171" fill="hold">
                            <p:stCondLst>
                              <p:cond delay="0"/>
                            </p:stCondLst>
                            <p:childTnLst>
                              <p:par>
                                <p:cTn id="172" presetID="1" presetClass="entr" fill="hold" nodeType="clickEffect">
                                  <p:stCondLst>
                                    <p:cond delay="0"/>
                                  </p:stCondLst>
                                  <p:childTnLst>
                                    <p:set>
                                      <p:cBhvr>
                                        <p:cTn id="173" dur="1" fill="hold">
                                          <p:stCondLst>
                                            <p:cond delay="0"/>
                                          </p:stCondLst>
                                        </p:cTn>
                                        <p:tgtEl>
                                          <p:spTgt spid="85"/>
                                        </p:tgtEl>
                                        <p:attrNameLst>
                                          <p:attrName>style.visibility</p:attrName>
                                        </p:attrNameLst>
                                      </p:cBhvr>
                                      <p:to>
                                        <p:strVal val="visible"/>
                                      </p:to>
                                    </p:set>
                                  </p:childTnLst>
                                </p:cTn>
                              </p:par>
                            </p:childTnLst>
                          </p:cTn>
                        </p:par>
                      </p:childTnLst>
                    </p:cTn>
                  </p:par>
                  <p:par>
                    <p:cTn id="174" fill="hold">
                      <p:stCondLst>
                        <p:cond delay="indefinite"/>
                      </p:stCondLst>
                      <p:childTnLst>
                        <p:par>
                          <p:cTn id="175" fill="hold">
                            <p:stCondLst>
                              <p:cond delay="0"/>
                            </p:stCondLst>
                            <p:childTnLst>
                              <p:par>
                                <p:cTn id="176" presetID="1" presetClass="entr" fill="hold" nodeType="clickEffect">
                                  <p:stCondLst>
                                    <p:cond delay="0"/>
                                  </p:stCondLst>
                                  <p:childTnLst>
                                    <p:set>
                                      <p:cBhvr>
                                        <p:cTn id="177" dur="1" fill="hold">
                                          <p:stCondLst>
                                            <p:cond delay="0"/>
                                          </p:stCondLst>
                                        </p:cTn>
                                        <p:tgtEl>
                                          <p:spTgt spid="105"/>
                                        </p:tgtEl>
                                        <p:attrNameLst>
                                          <p:attrName>style.visibility</p:attrName>
                                        </p:attrNameLst>
                                      </p:cBhvr>
                                      <p:to>
                                        <p:strVal val="visible"/>
                                      </p:to>
                                    </p:set>
                                  </p:childTnLst>
                                </p:cTn>
                              </p:par>
                            </p:childTnLst>
                          </p:cTn>
                        </p:par>
                      </p:childTnLst>
                    </p:cTn>
                  </p:par>
                  <p:par>
                    <p:cTn id="178" fill="hold">
                      <p:stCondLst>
                        <p:cond delay="indefinite"/>
                      </p:stCondLst>
                      <p:childTnLst>
                        <p:par>
                          <p:cTn id="179" fill="hold">
                            <p:stCondLst>
                              <p:cond delay="0"/>
                            </p:stCondLst>
                            <p:childTnLst>
                              <p:par>
                                <p:cTn id="180" presetID="1" presetClass="entr" fill="hold" nodeType="clickEffect">
                                  <p:stCondLst>
                                    <p:cond delay="0"/>
                                  </p:stCondLst>
                                  <p:childTnLst>
                                    <p:set>
                                      <p:cBhvr>
                                        <p:cTn id="181" dur="1" fill="hold">
                                          <p:stCondLst>
                                            <p:cond delay="0"/>
                                          </p:stCondLst>
                                        </p:cTn>
                                        <p:tgtEl>
                                          <p:spTgt spid="86">
                                            <p:txEl>
                                              <p:pRg st="0" end="0"/>
                                            </p:txEl>
                                          </p:spTgt>
                                        </p:tgtEl>
                                        <p:attrNameLst>
                                          <p:attrName>style.visibility</p:attrName>
                                        </p:attrNameLst>
                                      </p:cBhvr>
                                      <p:to>
                                        <p:strVal val="visible"/>
                                      </p:to>
                                    </p:set>
                                  </p:childTnLst>
                                </p:cTn>
                              </p:par>
                            </p:childTnLst>
                          </p:cTn>
                        </p:par>
                      </p:childTnLst>
                    </p:cTn>
                  </p:par>
                  <p:par>
                    <p:cTn id="182" fill="hold">
                      <p:stCondLst>
                        <p:cond delay="indefinite"/>
                      </p:stCondLst>
                      <p:childTnLst>
                        <p:par>
                          <p:cTn id="183" fill="hold">
                            <p:stCondLst>
                              <p:cond delay="0"/>
                            </p:stCondLst>
                            <p:childTnLst>
                              <p:par>
                                <p:cTn id="184" presetID="1" presetClass="entr" fill="hold" nodeType="clickEffect">
                                  <p:stCondLst>
                                    <p:cond delay="0"/>
                                  </p:stCondLst>
                                  <p:childTnLst>
                                    <p:set>
                                      <p:cBhvr>
                                        <p:cTn id="185"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 name=""/>
          <p:cNvSpPr txBox="1"/>
          <p:nvPr/>
        </p:nvSpPr>
        <p:spPr>
          <a:xfrm>
            <a:off x="3240000" y="994680"/>
            <a:ext cx="3456000" cy="739800"/>
          </a:xfrm>
          <a:prstGeom prst="rect">
            <a:avLst/>
          </a:prstGeom>
          <a:noFill/>
          <a:ln w="0">
            <a:noFill/>
          </a:ln>
        </p:spPr>
        <p:txBody>
          <a:bodyPr lIns="90000" rIns="90000" tIns="45000" bIns="45000" anchor="t">
            <a:spAutoFit/>
          </a:bodyPr>
          <a:p>
            <a:pPr algn="ctr"/>
            <a:r>
              <a:rPr lang="bg-BG" sz="2200" b="1" u="none" strike="noStrike">
                <a:solidFill>
                  <a:srgbClr val="000000"/>
                </a:solidFill>
                <a:effectLst/>
                <a:uFillTx/>
                <a:latin typeface="Trebuchet MS"/>
                <a:ea typeface="Arial"/>
              </a:rPr>
              <a:t>1. Halkın durumu iyidir – </a:t>
            </a:r>
            <a:r>
              <a:rPr lang="bg-BG" sz="2200" b="1" u="none" strike="noStrike">
                <a:solidFill>
                  <a:srgbClr val="ff0000"/>
                </a:solidFill>
                <a:effectLst/>
                <a:uFillTx/>
                <a:latin typeface="Trebuchet MS"/>
                <a:ea typeface="Arial"/>
              </a:rPr>
              <a:t>Rabbe hizmet</a:t>
            </a:r>
            <a:r>
              <a:rPr lang="bg-BG" sz="2200" b="1" u="none" strike="noStrike">
                <a:solidFill>
                  <a:srgbClr val="000000"/>
                </a:solidFill>
                <a:effectLst/>
                <a:uFillTx/>
                <a:latin typeface="Trebuchet MS"/>
                <a:ea typeface="Arial"/>
              </a:rPr>
              <a:t> ediyorlar</a:t>
            </a:r>
            <a:endParaRPr lang="bg-BG" sz="2200" b="0" u="none" strike="noStrike">
              <a:solidFill>
                <a:srgbClr val="000000"/>
              </a:solidFill>
              <a:effectLst/>
              <a:uFillTx/>
              <a:latin typeface="Arial"/>
            </a:endParaRPr>
          </a:p>
        </p:txBody>
      </p:sp>
      <p:sp>
        <p:nvSpPr>
          <p:cNvPr id="111" name=""/>
          <p:cNvSpPr txBox="1"/>
          <p:nvPr/>
        </p:nvSpPr>
        <p:spPr>
          <a:xfrm>
            <a:off x="6696000" y="2511000"/>
            <a:ext cx="3240000" cy="1064520"/>
          </a:xfrm>
          <a:prstGeom prst="rect">
            <a:avLst/>
          </a:prstGeom>
          <a:noFill/>
          <a:ln w="0">
            <a:noFill/>
          </a:ln>
        </p:spPr>
        <p:txBody>
          <a:bodyPr lIns="90000" rIns="90000" tIns="45000" bIns="45000" anchor="t">
            <a:spAutoFit/>
          </a:bodyPr>
          <a:p>
            <a:pPr algn="ctr"/>
            <a:r>
              <a:rPr lang="bg-BG" sz="2200" b="1" u="none" strike="noStrike">
                <a:solidFill>
                  <a:srgbClr val="000000"/>
                </a:solidFill>
                <a:effectLst/>
                <a:uFillTx/>
                <a:latin typeface="Trebuchet MS"/>
                <a:ea typeface="Arial"/>
              </a:rPr>
              <a:t>2. Tembel olup Rabden vazgeçiyorlar, </a:t>
            </a:r>
            <a:endParaRPr lang="bg-BG" sz="2200" b="0" u="none" strike="noStrike">
              <a:solidFill>
                <a:srgbClr val="000000"/>
              </a:solidFill>
              <a:effectLst/>
              <a:uFillTx/>
              <a:latin typeface="Arial"/>
            </a:endParaRPr>
          </a:p>
          <a:p>
            <a:pPr algn="ctr"/>
            <a:r>
              <a:rPr lang="bg-BG" sz="2200" b="1" u="none" strike="noStrike">
                <a:solidFill>
                  <a:srgbClr val="ff0000"/>
                </a:solidFill>
                <a:effectLst/>
                <a:uFillTx/>
                <a:latin typeface="Trebuchet MS"/>
                <a:ea typeface="Arial"/>
              </a:rPr>
              <a:t>putlara tapıyorlar</a:t>
            </a:r>
            <a:endParaRPr lang="bg-BG" sz="2200" b="0" u="none" strike="noStrike">
              <a:solidFill>
                <a:srgbClr val="000000"/>
              </a:solidFill>
              <a:effectLst/>
              <a:uFillTx/>
              <a:latin typeface="Arial"/>
            </a:endParaRPr>
          </a:p>
        </p:txBody>
      </p:sp>
      <p:sp>
        <p:nvSpPr>
          <p:cNvPr id="112" name=""/>
          <p:cNvSpPr txBox="1"/>
          <p:nvPr/>
        </p:nvSpPr>
        <p:spPr>
          <a:xfrm>
            <a:off x="5760000" y="4536000"/>
            <a:ext cx="3600000" cy="1064520"/>
          </a:xfrm>
          <a:prstGeom prst="rect">
            <a:avLst/>
          </a:prstGeom>
          <a:noFill/>
          <a:ln w="0">
            <a:noFill/>
          </a:ln>
        </p:spPr>
        <p:txBody>
          <a:bodyPr lIns="90000" rIns="90000" tIns="45000" bIns="45000" anchor="t">
            <a:spAutoFit/>
          </a:bodyPr>
          <a:p>
            <a:pPr algn="ctr"/>
            <a:r>
              <a:rPr lang="bg-BG" sz="2200" b="1" u="none" strike="noStrike">
                <a:solidFill>
                  <a:srgbClr val="000000"/>
                </a:solidFill>
                <a:effectLst/>
                <a:uFillTx/>
                <a:latin typeface="Trebuchet MS"/>
                <a:ea typeface="Arial"/>
              </a:rPr>
              <a:t>3. Rabbin cezası olarak </a:t>
            </a:r>
            <a:r>
              <a:rPr lang="bg-BG" sz="2200" b="1" u="none" strike="noStrike">
                <a:solidFill>
                  <a:srgbClr val="ff0000"/>
                </a:solidFill>
                <a:effectLst/>
                <a:uFillTx/>
                <a:latin typeface="Trebuchet MS"/>
                <a:ea typeface="Arial"/>
              </a:rPr>
              <a:t>başka halklar baskı yapıyorlar</a:t>
            </a:r>
            <a:r>
              <a:rPr lang="bg-BG" sz="2200" b="1" u="none" strike="noStrike">
                <a:solidFill>
                  <a:srgbClr val="000000"/>
                </a:solidFill>
                <a:effectLst/>
                <a:uFillTx/>
                <a:latin typeface="Trebuchet MS"/>
                <a:ea typeface="Arial"/>
              </a:rPr>
              <a:t> İsrail halkına</a:t>
            </a:r>
            <a:endParaRPr lang="bg-BG" sz="2200" b="0" u="none" strike="noStrike">
              <a:solidFill>
                <a:srgbClr val="000000"/>
              </a:solidFill>
              <a:effectLst/>
              <a:uFillTx/>
              <a:latin typeface="Arial"/>
            </a:endParaRPr>
          </a:p>
        </p:txBody>
      </p:sp>
      <p:sp>
        <p:nvSpPr>
          <p:cNvPr id="113" name=""/>
          <p:cNvSpPr txBox="1"/>
          <p:nvPr/>
        </p:nvSpPr>
        <p:spPr>
          <a:xfrm>
            <a:off x="576000" y="4507200"/>
            <a:ext cx="3168000" cy="1064520"/>
          </a:xfrm>
          <a:prstGeom prst="rect">
            <a:avLst/>
          </a:prstGeom>
          <a:noFill/>
          <a:ln w="0">
            <a:noFill/>
          </a:ln>
        </p:spPr>
        <p:txBody>
          <a:bodyPr lIns="90000" rIns="90000" tIns="45000" bIns="45000" anchor="t">
            <a:spAutoFit/>
          </a:bodyPr>
          <a:p>
            <a:pPr algn="ctr"/>
            <a:r>
              <a:rPr lang="bg-BG" sz="2200" b="1" u="none" strike="noStrike">
                <a:solidFill>
                  <a:srgbClr val="000000"/>
                </a:solidFill>
                <a:effectLst/>
                <a:uFillTx/>
                <a:latin typeface="Trebuchet MS"/>
                <a:ea typeface="Arial"/>
              </a:rPr>
              <a:t>4. Zorluk görünce </a:t>
            </a:r>
            <a:endParaRPr lang="bg-BG" sz="2200" b="0" u="none" strike="noStrike">
              <a:solidFill>
                <a:srgbClr val="000000"/>
              </a:solidFill>
              <a:effectLst/>
              <a:uFillTx/>
              <a:latin typeface="Arial"/>
            </a:endParaRPr>
          </a:p>
          <a:p>
            <a:pPr algn="ctr"/>
            <a:r>
              <a:rPr lang="bg-BG" sz="2200" b="1" u="none" strike="noStrike">
                <a:solidFill>
                  <a:srgbClr val="000000"/>
                </a:solidFill>
                <a:effectLst/>
                <a:uFillTx/>
                <a:latin typeface="Trebuchet MS"/>
                <a:ea typeface="Arial"/>
              </a:rPr>
              <a:t>İsrail halkı tövbe edip </a:t>
            </a:r>
            <a:endParaRPr lang="bg-BG" sz="2200" b="0" u="none" strike="noStrike">
              <a:solidFill>
                <a:srgbClr val="000000"/>
              </a:solidFill>
              <a:effectLst/>
              <a:uFillTx/>
              <a:latin typeface="Arial"/>
            </a:endParaRPr>
          </a:p>
          <a:p>
            <a:pPr algn="ctr"/>
            <a:r>
              <a:rPr lang="bg-BG" sz="2200" b="1" u="none" strike="noStrike">
                <a:solidFill>
                  <a:srgbClr val="ff0000"/>
                </a:solidFill>
                <a:effectLst/>
                <a:uFillTx/>
                <a:latin typeface="Trebuchet MS"/>
                <a:ea typeface="Arial"/>
              </a:rPr>
              <a:t>Rabbe yalvarıyorlar</a:t>
            </a:r>
            <a:endParaRPr lang="bg-BG" sz="2200" b="0" u="none" strike="noStrike">
              <a:solidFill>
                <a:srgbClr val="000000"/>
              </a:solidFill>
              <a:effectLst/>
              <a:uFillTx/>
              <a:latin typeface="Arial"/>
            </a:endParaRPr>
          </a:p>
        </p:txBody>
      </p:sp>
      <p:sp>
        <p:nvSpPr>
          <p:cNvPr id="114" name=""/>
          <p:cNvSpPr txBox="1"/>
          <p:nvPr/>
        </p:nvSpPr>
        <p:spPr>
          <a:xfrm>
            <a:off x="72000" y="2430000"/>
            <a:ext cx="3672000" cy="1064520"/>
          </a:xfrm>
          <a:prstGeom prst="rect">
            <a:avLst/>
          </a:prstGeom>
          <a:noFill/>
          <a:ln w="0">
            <a:noFill/>
          </a:ln>
        </p:spPr>
        <p:txBody>
          <a:bodyPr lIns="90000" rIns="90000" tIns="45000" bIns="45000" anchor="t">
            <a:spAutoFit/>
          </a:bodyPr>
          <a:p>
            <a:pPr algn="ctr"/>
            <a:r>
              <a:rPr lang="bg-BG" sz="2200" b="1" u="none" strike="noStrike">
                <a:solidFill>
                  <a:srgbClr val="000000"/>
                </a:solidFill>
                <a:effectLst/>
                <a:uFillTx/>
                <a:latin typeface="Trebuchet MS"/>
                <a:ea typeface="Arial"/>
              </a:rPr>
              <a:t>5. Rab İsrail halkına bir </a:t>
            </a:r>
            <a:r>
              <a:rPr lang="bg-BG" sz="2200" b="1" u="none" strike="noStrike">
                <a:solidFill>
                  <a:srgbClr val="ff0000"/>
                </a:solidFill>
                <a:effectLst/>
                <a:uFillTx/>
                <a:latin typeface="Trebuchet MS"/>
                <a:ea typeface="Arial"/>
              </a:rPr>
              <a:t>kurtarıcı gönderiyor</a:t>
            </a:r>
            <a:r>
              <a:rPr lang="bg-BG" sz="2200" b="1" u="none" strike="noStrike">
                <a:solidFill>
                  <a:srgbClr val="000000"/>
                </a:solidFill>
                <a:effectLst/>
                <a:uFillTx/>
                <a:latin typeface="Trebuchet MS"/>
                <a:ea typeface="Arial"/>
              </a:rPr>
              <a:t>, </a:t>
            </a:r>
            <a:endParaRPr lang="bg-BG" sz="2200" b="0" u="none" strike="noStrike">
              <a:solidFill>
                <a:srgbClr val="000000"/>
              </a:solidFill>
              <a:effectLst/>
              <a:uFillTx/>
              <a:latin typeface="Arial"/>
            </a:endParaRPr>
          </a:p>
          <a:p>
            <a:pPr algn="ctr"/>
            <a:r>
              <a:rPr lang="bg-BG" sz="2200" b="1" u="none" strike="noStrike">
                <a:solidFill>
                  <a:srgbClr val="000000"/>
                </a:solidFill>
                <a:effectLst/>
                <a:uFillTx/>
                <a:latin typeface="Trebuchet MS"/>
                <a:ea typeface="Arial"/>
              </a:rPr>
              <a:t>o da yabancı halkı yeniyor</a:t>
            </a:r>
            <a:endParaRPr lang="bg-BG" sz="2200" b="0" u="none" strike="noStrike">
              <a:solidFill>
                <a:srgbClr val="000000"/>
              </a:solidFill>
              <a:effectLst/>
              <a:uFillTx/>
              <a:latin typeface="Arial"/>
            </a:endParaRPr>
          </a:p>
        </p:txBody>
      </p:sp>
      <p:sp>
        <p:nvSpPr>
          <p:cNvPr id="115" name=""/>
          <p:cNvSpPr/>
          <p:nvPr/>
        </p:nvSpPr>
        <p:spPr>
          <a:xfrm rot="1886400">
            <a:off x="6485760" y="1910520"/>
            <a:ext cx="1586520" cy="413640"/>
          </a:xfrm>
          <a:custGeom>
            <a:avLst/>
            <a:gdLst>
              <a:gd name="textAreaLeft" fmla="*/ 247680 w 1586520"/>
              <a:gd name="textAreaRight" fmla="*/ 1388520 w 1586520"/>
              <a:gd name="textAreaTop" fmla="*/ 103320 h 413640"/>
              <a:gd name="textAreaBottom" fmla="*/ 310320 h 413640"/>
            </a:gdLst>
            <a:ahLst/>
            <a:cxnLst/>
            <a:rect l="textAreaLeft" t="textAreaTop" r="textAreaRight" b="textAreaBottom"/>
            <a:pathLst>
              <a:path w="21600" h="21600">
                <a:moveTo>
                  <a:pt x="3375" y="5400"/>
                </a:moveTo>
                <a:lnTo>
                  <a:pt x="16200" y="5400"/>
                </a:lnTo>
                <a:lnTo>
                  <a:pt x="16200" y="0"/>
                </a:lnTo>
                <a:lnTo>
                  <a:pt x="21600" y="10800"/>
                </a:lnTo>
                <a:lnTo>
                  <a:pt x="16200" y="21600"/>
                </a:lnTo>
                <a:lnTo>
                  <a:pt x="16200" y="16200"/>
                </a:lnTo>
                <a:lnTo>
                  <a:pt x="3375" y="16200"/>
                </a:lnTo>
                <a:close/>
              </a:path>
              <a:path w="21600" h="21600">
                <a:moveTo>
                  <a:pt x="0" y="5400"/>
                </a:moveTo>
                <a:lnTo>
                  <a:pt x="675" y="5400"/>
                </a:lnTo>
                <a:lnTo>
                  <a:pt x="675" y="16200"/>
                </a:lnTo>
                <a:lnTo>
                  <a:pt x="0" y="16200"/>
                </a:lnTo>
                <a:close/>
              </a:path>
              <a:path w="21600" h="21600">
                <a:moveTo>
                  <a:pt x="1350" y="5400"/>
                </a:moveTo>
                <a:lnTo>
                  <a:pt x="2700" y="5400"/>
                </a:lnTo>
                <a:lnTo>
                  <a:pt x="2700" y="16200"/>
                </a:lnTo>
                <a:lnTo>
                  <a:pt x="1350" y="16200"/>
                </a:lnTo>
                <a:close/>
              </a:path>
            </a:pathLst>
          </a:custGeom>
          <a:solidFill>
            <a:srgbClr val="ffff99"/>
          </a:solidFill>
          <a:ln cap="sq" w="9360">
            <a:solidFill>
              <a:srgbClr val="000000"/>
            </a:solidFill>
            <a:miter/>
          </a:ln>
        </p:spPr>
        <p:style>
          <a:lnRef idx="0"/>
          <a:fillRef idx="0"/>
          <a:effectRef idx="0"/>
          <a:fontRef idx="minor"/>
        </p:style>
        <p:txBody>
          <a:bodyPr lIns="158760" rIns="158760" tIns="82440" bIns="82440" anchor="t">
            <a:noAutofit/>
          </a:bodyPr>
          <a:p>
            <a:endParaRPr lang="bg-BG" sz="1200" b="0" u="none" strike="noStrike">
              <a:solidFill>
                <a:srgbClr val="000000"/>
              </a:solidFill>
              <a:effectLst/>
              <a:uFillTx/>
              <a:latin typeface="Arial"/>
            </a:endParaRPr>
          </a:p>
        </p:txBody>
      </p:sp>
      <p:sp>
        <p:nvSpPr>
          <p:cNvPr id="116" name=""/>
          <p:cNvSpPr/>
          <p:nvPr/>
        </p:nvSpPr>
        <p:spPr>
          <a:xfrm flipH="1" rot="19713600">
            <a:off x="6994440" y="3793320"/>
            <a:ext cx="1333440" cy="392040"/>
          </a:xfrm>
          <a:custGeom>
            <a:avLst/>
            <a:gdLst>
              <a:gd name="textAreaLeft" fmla="*/ 208440 w 1333440"/>
              <a:gd name="textAreaRight" fmla="*/ 1167120 w 1333440"/>
              <a:gd name="textAreaTop" fmla="*/ 97920 h 392040"/>
              <a:gd name="textAreaBottom" fmla="*/ 294120 h 392040"/>
            </a:gdLst>
            <a:ahLst/>
            <a:cxnLst/>
            <a:rect l="textAreaLeft" t="textAreaTop" r="textAreaRight" b="textAreaBottom"/>
            <a:pathLst>
              <a:path w="21600" h="21600">
                <a:moveTo>
                  <a:pt x="3375" y="5400"/>
                </a:moveTo>
                <a:lnTo>
                  <a:pt x="16200" y="5400"/>
                </a:lnTo>
                <a:lnTo>
                  <a:pt x="16200" y="0"/>
                </a:lnTo>
                <a:lnTo>
                  <a:pt x="21600" y="10800"/>
                </a:lnTo>
                <a:lnTo>
                  <a:pt x="16200" y="21600"/>
                </a:lnTo>
                <a:lnTo>
                  <a:pt x="16200" y="16200"/>
                </a:lnTo>
                <a:lnTo>
                  <a:pt x="3375" y="16200"/>
                </a:lnTo>
                <a:close/>
              </a:path>
              <a:path w="21600" h="21600">
                <a:moveTo>
                  <a:pt x="0" y="5400"/>
                </a:moveTo>
                <a:lnTo>
                  <a:pt x="675" y="5400"/>
                </a:lnTo>
                <a:lnTo>
                  <a:pt x="675" y="16200"/>
                </a:lnTo>
                <a:lnTo>
                  <a:pt x="0" y="16200"/>
                </a:lnTo>
                <a:close/>
              </a:path>
              <a:path w="21600" h="21600">
                <a:moveTo>
                  <a:pt x="1350" y="5400"/>
                </a:moveTo>
                <a:lnTo>
                  <a:pt x="2700" y="5400"/>
                </a:lnTo>
                <a:lnTo>
                  <a:pt x="2700" y="16200"/>
                </a:lnTo>
                <a:lnTo>
                  <a:pt x="1350" y="16200"/>
                </a:lnTo>
                <a:close/>
              </a:path>
            </a:pathLst>
          </a:custGeom>
          <a:solidFill>
            <a:srgbClr val="ffcc00"/>
          </a:solidFill>
          <a:ln cap="sq" w="9360">
            <a:solidFill>
              <a:srgbClr val="000000"/>
            </a:solidFill>
            <a:miter/>
          </a:ln>
        </p:spPr>
        <p:style>
          <a:lnRef idx="0"/>
          <a:fillRef idx="0"/>
          <a:effectRef idx="0"/>
          <a:fontRef idx="minor"/>
        </p:style>
        <p:txBody>
          <a:bodyPr lIns="158760" rIns="158760" tIns="82440" bIns="82440" anchor="t">
            <a:noAutofit/>
          </a:bodyPr>
          <a:p>
            <a:endParaRPr lang="bg-BG" sz="1200" b="0" u="none" strike="noStrike">
              <a:solidFill>
                <a:srgbClr val="000000"/>
              </a:solidFill>
              <a:effectLst/>
              <a:uFillTx/>
              <a:latin typeface="Arial"/>
            </a:endParaRPr>
          </a:p>
        </p:txBody>
      </p:sp>
      <p:sp>
        <p:nvSpPr>
          <p:cNvPr id="117" name=""/>
          <p:cNvSpPr/>
          <p:nvPr/>
        </p:nvSpPr>
        <p:spPr>
          <a:xfrm rot="10800000">
            <a:off x="3960000" y="4860000"/>
            <a:ext cx="1512000" cy="378000"/>
          </a:xfrm>
          <a:custGeom>
            <a:avLst/>
            <a:gdLst>
              <a:gd name="textAreaLeft" fmla="*/ 236160 w 1512000"/>
              <a:gd name="textAreaRight" fmla="*/ 1323000 w 1512000"/>
              <a:gd name="textAreaTop" fmla="*/ 94320 h 378000"/>
              <a:gd name="textAreaBottom" fmla="*/ 283680 h 378000"/>
            </a:gdLst>
            <a:ahLst/>
            <a:cxnLst/>
            <a:rect l="textAreaLeft" t="textAreaTop" r="textAreaRight" b="textAreaBottom"/>
            <a:pathLst>
              <a:path w="21600" h="21600">
                <a:moveTo>
                  <a:pt x="3375" y="5400"/>
                </a:moveTo>
                <a:lnTo>
                  <a:pt x="16200" y="5400"/>
                </a:lnTo>
                <a:lnTo>
                  <a:pt x="16200" y="0"/>
                </a:lnTo>
                <a:lnTo>
                  <a:pt x="21600" y="10800"/>
                </a:lnTo>
                <a:lnTo>
                  <a:pt x="16200" y="21600"/>
                </a:lnTo>
                <a:lnTo>
                  <a:pt x="16200" y="16200"/>
                </a:lnTo>
                <a:lnTo>
                  <a:pt x="3375" y="16200"/>
                </a:lnTo>
                <a:close/>
              </a:path>
              <a:path w="21600" h="21600">
                <a:moveTo>
                  <a:pt x="0" y="5400"/>
                </a:moveTo>
                <a:lnTo>
                  <a:pt x="675" y="5400"/>
                </a:lnTo>
                <a:lnTo>
                  <a:pt x="675" y="16200"/>
                </a:lnTo>
                <a:lnTo>
                  <a:pt x="0" y="16200"/>
                </a:lnTo>
                <a:close/>
              </a:path>
              <a:path w="21600" h="21600">
                <a:moveTo>
                  <a:pt x="1350" y="5400"/>
                </a:moveTo>
                <a:lnTo>
                  <a:pt x="2700" y="5400"/>
                </a:lnTo>
                <a:lnTo>
                  <a:pt x="2700" y="16200"/>
                </a:lnTo>
                <a:lnTo>
                  <a:pt x="1350" y="16200"/>
                </a:lnTo>
                <a:close/>
              </a:path>
            </a:pathLst>
          </a:custGeom>
          <a:solidFill>
            <a:srgbClr val="ff6600"/>
          </a:solidFill>
          <a:ln cap="sq" w="9360">
            <a:solidFill>
              <a:srgbClr val="000000"/>
            </a:solidFill>
            <a:miter/>
          </a:ln>
        </p:spPr>
        <p:style>
          <a:lnRef idx="0"/>
          <a:fillRef idx="0"/>
          <a:effectRef idx="0"/>
          <a:fontRef idx="minor"/>
        </p:style>
        <p:txBody>
          <a:bodyPr lIns="158760" rIns="158760" tIns="82440" bIns="82440" anchor="t">
            <a:noAutofit/>
          </a:bodyPr>
          <a:p>
            <a:endParaRPr lang="bg-BG" sz="1200" b="0" u="none" strike="noStrike">
              <a:solidFill>
                <a:srgbClr val="ffffff"/>
              </a:solidFill>
              <a:effectLst/>
              <a:uFillTx/>
              <a:latin typeface="Arial"/>
            </a:endParaRPr>
          </a:p>
        </p:txBody>
      </p:sp>
      <p:sp>
        <p:nvSpPr>
          <p:cNvPr id="118" name=""/>
          <p:cNvSpPr/>
          <p:nvPr/>
        </p:nvSpPr>
        <p:spPr>
          <a:xfrm rot="13491000">
            <a:off x="1330920" y="3696120"/>
            <a:ext cx="1170000" cy="404280"/>
          </a:xfrm>
          <a:custGeom>
            <a:avLst/>
            <a:gdLst>
              <a:gd name="textAreaLeft" fmla="*/ 182520 w 1170000"/>
              <a:gd name="textAreaRight" fmla="*/ 1023840 w 1170000"/>
              <a:gd name="textAreaTop" fmla="*/ 101160 h 404280"/>
              <a:gd name="textAreaBottom" fmla="*/ 303480 h 404280"/>
            </a:gdLst>
            <a:ahLst/>
            <a:cxnLst/>
            <a:rect l="textAreaLeft" t="textAreaTop" r="textAreaRight" b="textAreaBottom"/>
            <a:pathLst>
              <a:path w="21600" h="21600">
                <a:moveTo>
                  <a:pt x="3375" y="5400"/>
                </a:moveTo>
                <a:lnTo>
                  <a:pt x="16200" y="5400"/>
                </a:lnTo>
                <a:lnTo>
                  <a:pt x="16200" y="0"/>
                </a:lnTo>
                <a:lnTo>
                  <a:pt x="21600" y="10800"/>
                </a:lnTo>
                <a:lnTo>
                  <a:pt x="16200" y="21600"/>
                </a:lnTo>
                <a:lnTo>
                  <a:pt x="16200" y="16200"/>
                </a:lnTo>
                <a:lnTo>
                  <a:pt x="3375" y="16200"/>
                </a:lnTo>
                <a:close/>
              </a:path>
              <a:path w="21600" h="21600">
                <a:moveTo>
                  <a:pt x="0" y="5400"/>
                </a:moveTo>
                <a:lnTo>
                  <a:pt x="675" y="5400"/>
                </a:lnTo>
                <a:lnTo>
                  <a:pt x="675" y="16200"/>
                </a:lnTo>
                <a:lnTo>
                  <a:pt x="0" y="16200"/>
                </a:lnTo>
                <a:close/>
              </a:path>
              <a:path w="21600" h="21600">
                <a:moveTo>
                  <a:pt x="1350" y="5400"/>
                </a:moveTo>
                <a:lnTo>
                  <a:pt x="2700" y="5400"/>
                </a:lnTo>
                <a:lnTo>
                  <a:pt x="2700" y="16200"/>
                </a:lnTo>
                <a:lnTo>
                  <a:pt x="1350" y="16200"/>
                </a:lnTo>
                <a:close/>
              </a:path>
            </a:pathLst>
          </a:custGeom>
          <a:solidFill>
            <a:srgbClr val="33cccc"/>
          </a:solidFill>
          <a:ln cap="sq" w="9360">
            <a:solidFill>
              <a:srgbClr val="000000"/>
            </a:solidFill>
            <a:miter/>
          </a:ln>
        </p:spPr>
        <p:style>
          <a:lnRef idx="0"/>
          <a:fillRef idx="0"/>
          <a:effectRef idx="0"/>
          <a:fontRef idx="minor"/>
        </p:style>
        <p:txBody>
          <a:bodyPr lIns="158760" rIns="158760" tIns="82440" bIns="82440" anchor="t">
            <a:noAutofit/>
          </a:bodyPr>
          <a:p>
            <a:endParaRPr lang="bg-BG" sz="1200" b="0" u="none" strike="noStrike">
              <a:solidFill>
                <a:srgbClr val="000000"/>
              </a:solidFill>
              <a:effectLst/>
              <a:uFillTx/>
              <a:latin typeface="Arial"/>
            </a:endParaRPr>
          </a:p>
        </p:txBody>
      </p:sp>
      <p:sp>
        <p:nvSpPr>
          <p:cNvPr id="119" name=""/>
          <p:cNvSpPr/>
          <p:nvPr/>
        </p:nvSpPr>
        <p:spPr>
          <a:xfrm rot="20073600">
            <a:off x="1587960" y="1881360"/>
            <a:ext cx="1555200" cy="379800"/>
          </a:xfrm>
          <a:custGeom>
            <a:avLst/>
            <a:gdLst>
              <a:gd name="textAreaLeft" fmla="*/ 243000 w 1555200"/>
              <a:gd name="textAreaRight" fmla="*/ 1360800 w 1555200"/>
              <a:gd name="textAreaTop" fmla="*/ 95040 h 379800"/>
              <a:gd name="textAreaBottom" fmla="*/ 285120 h 379800"/>
            </a:gdLst>
            <a:ahLst/>
            <a:cxnLst/>
            <a:rect l="textAreaLeft" t="textAreaTop" r="textAreaRight" b="textAreaBottom"/>
            <a:pathLst>
              <a:path w="21600" h="21600">
                <a:moveTo>
                  <a:pt x="3375" y="5400"/>
                </a:moveTo>
                <a:lnTo>
                  <a:pt x="16200" y="5400"/>
                </a:lnTo>
                <a:lnTo>
                  <a:pt x="16200" y="0"/>
                </a:lnTo>
                <a:lnTo>
                  <a:pt x="21600" y="10800"/>
                </a:lnTo>
                <a:lnTo>
                  <a:pt x="16200" y="21600"/>
                </a:lnTo>
                <a:lnTo>
                  <a:pt x="16200" y="16200"/>
                </a:lnTo>
                <a:lnTo>
                  <a:pt x="3375" y="16200"/>
                </a:lnTo>
                <a:close/>
              </a:path>
              <a:path w="21600" h="21600">
                <a:moveTo>
                  <a:pt x="0" y="5400"/>
                </a:moveTo>
                <a:lnTo>
                  <a:pt x="675" y="5400"/>
                </a:lnTo>
                <a:lnTo>
                  <a:pt x="675" y="16200"/>
                </a:lnTo>
                <a:lnTo>
                  <a:pt x="0" y="16200"/>
                </a:lnTo>
                <a:close/>
              </a:path>
              <a:path w="21600" h="21600">
                <a:moveTo>
                  <a:pt x="1350" y="5400"/>
                </a:moveTo>
                <a:lnTo>
                  <a:pt x="2700" y="5400"/>
                </a:lnTo>
                <a:lnTo>
                  <a:pt x="2700" y="16200"/>
                </a:lnTo>
                <a:lnTo>
                  <a:pt x="1350" y="16200"/>
                </a:lnTo>
                <a:close/>
              </a:path>
            </a:pathLst>
          </a:custGeom>
          <a:solidFill>
            <a:srgbClr val="00ffff"/>
          </a:solidFill>
          <a:ln cap="sq" w="9360">
            <a:solidFill>
              <a:srgbClr val="000000"/>
            </a:solidFill>
            <a:miter/>
          </a:ln>
        </p:spPr>
        <p:style>
          <a:lnRef idx="0"/>
          <a:fillRef idx="0"/>
          <a:effectRef idx="0"/>
          <a:fontRef idx="minor"/>
        </p:style>
        <p:txBody>
          <a:bodyPr lIns="158760" rIns="158760" tIns="82440" bIns="82440" anchor="t">
            <a:noAutofit/>
          </a:bodyPr>
          <a:p>
            <a:endParaRPr lang="bg-BG" sz="1200" b="0" u="none" strike="noStrike">
              <a:solidFill>
                <a:srgbClr val="000000"/>
              </a:solidFill>
              <a:effectLst/>
              <a:uFillTx/>
              <a:latin typeface="Arial"/>
            </a:endParaRPr>
          </a:p>
        </p:txBody>
      </p:sp>
      <p:sp>
        <p:nvSpPr>
          <p:cNvPr id="120" name=""/>
          <p:cNvSpPr txBox="1"/>
          <p:nvPr/>
        </p:nvSpPr>
        <p:spPr>
          <a:xfrm>
            <a:off x="7560000" y="810000"/>
            <a:ext cx="2160000" cy="1101240"/>
          </a:xfrm>
          <a:prstGeom prst="rect">
            <a:avLst/>
          </a:prstGeom>
          <a:gradFill rotWithShape="0">
            <a:gsLst>
              <a:gs pos="0">
                <a:srgbClr val="ffff66"/>
              </a:gs>
              <a:gs pos="100000">
                <a:srgbClr val="ffcc00"/>
              </a:gs>
            </a:gsLst>
            <a:lin ang="5400000"/>
          </a:gradFill>
          <a:ln w="0">
            <a:solidFill>
              <a:srgbClr val="000000"/>
            </a:solidFill>
          </a:ln>
        </p:spPr>
        <p:txBody>
          <a:bodyPr lIns="90000" rIns="90000" tIns="45000" bIns="45000" anchor="t">
            <a:spAutoFit/>
          </a:bodyPr>
          <a:p>
            <a:pPr algn="ctr"/>
            <a:r>
              <a:rPr lang="bg-BG" sz="2400" b="1" u="none" strike="noStrike">
                <a:solidFill>
                  <a:srgbClr val="000080"/>
                </a:solidFill>
                <a:effectLst/>
                <a:uFillTx/>
                <a:latin typeface="Bookman Old Style"/>
                <a:ea typeface="Bookman Old Style"/>
              </a:rPr>
              <a:t>TÖVBE ve KURTULUŞ</a:t>
            </a:r>
            <a:endParaRPr lang="bg-BG" sz="2400" b="0" u="none" strike="noStrike">
              <a:solidFill>
                <a:srgbClr val="000000"/>
              </a:solidFill>
              <a:effectLst/>
              <a:uFillTx/>
              <a:latin typeface="Arial"/>
            </a:endParaRPr>
          </a:p>
          <a:p>
            <a:pPr algn="ctr"/>
            <a:r>
              <a:rPr lang="bg-BG" sz="2400" b="1" u="none" strike="noStrike">
                <a:solidFill>
                  <a:srgbClr val="000080"/>
                </a:solidFill>
                <a:effectLst/>
                <a:uFillTx/>
                <a:latin typeface="Bookman Old Style"/>
                <a:ea typeface="Bookman Old Style"/>
              </a:rPr>
              <a:t>tekerleği</a:t>
            </a:r>
            <a:endParaRPr lang="bg-BG" sz="2400" b="0" u="none" strike="noStrike">
              <a:solidFill>
                <a:srgbClr val="000000"/>
              </a:solidFill>
              <a:effectLst/>
              <a:uFillTx/>
              <a:latin typeface="Arial"/>
            </a:endParaRPr>
          </a:p>
        </p:txBody>
      </p:sp>
      <p:sp>
        <p:nvSpPr>
          <p:cNvPr id="121" name="PlaceHolder 1"/>
          <p:cNvSpPr>
            <a:spLocks noGrp="1"/>
          </p:cNvSpPr>
          <p:nvPr>
            <p:ph type="title"/>
          </p:nvPr>
        </p:nvSpPr>
        <p:spPr>
          <a:xfrm>
            <a:off x="720" y="-1440"/>
            <a:ext cx="10079640" cy="541800"/>
          </a:xfrm>
          <a:prstGeom prst="rect">
            <a:avLst/>
          </a:prstGeom>
          <a:solidFill>
            <a:srgbClr val="00dcff"/>
          </a:solidFill>
          <a:ln w="0">
            <a:noFill/>
          </a:ln>
        </p:spPr>
        <p:txBody>
          <a:bodyPr lIns="0" rIns="0" tIns="0" bIns="0" anchor="ctr">
            <a:spAutoFit/>
          </a:bodyPr>
          <a:p>
            <a:pPr indent="0" algn="ctr">
              <a:buNone/>
            </a:pPr>
            <a:r>
              <a:rPr lang="bg-BG" sz="3200" b="1" u="none" strike="noStrike">
                <a:solidFill>
                  <a:srgbClr val="000066"/>
                </a:solidFill>
                <a:effectLst/>
                <a:uFillTx/>
                <a:latin typeface="Trebuchet MS"/>
              </a:rPr>
              <a:t>HAKİMLER kitabı -</a:t>
            </a:r>
            <a:r>
              <a:rPr lang="bg-BG" sz="3200" b="1" u="none" strike="noStrike">
                <a:solidFill>
                  <a:srgbClr val="000080"/>
                </a:solidFill>
                <a:effectLst/>
                <a:uFillTx/>
                <a:latin typeface="Trebuchet MS"/>
              </a:rPr>
              <a:t> </a:t>
            </a:r>
            <a:r>
              <a:rPr lang="bg-BG" sz="3200" b="1" u="none" strike="noStrike">
                <a:solidFill>
                  <a:srgbClr val="ff3333"/>
                </a:solidFill>
                <a:effectLst/>
                <a:uFillTx/>
                <a:latin typeface="Trebuchet MS"/>
              </a:rPr>
              <a:t>Giriş</a:t>
            </a:r>
            <a:endParaRPr lang="bg-BG" sz="3200" b="0" u="none" strike="noStrike">
              <a:solidFill>
                <a:srgbClr val="000000"/>
              </a:solidFill>
              <a:effectLst/>
              <a:uFillTx/>
              <a:latin typeface="Arial"/>
            </a:endParaRPr>
          </a:p>
        </p:txBody>
      </p:sp>
      <p:sp>
        <p:nvSpPr>
          <p:cNvPr id="122" name=""/>
          <p:cNvSpPr/>
          <p:nvPr/>
        </p:nvSpPr>
        <p:spPr>
          <a:xfrm>
            <a:off x="4860000" y="3942000"/>
            <a:ext cx="360000" cy="945000"/>
          </a:xfrm>
          <a:prstGeom prst="rect">
            <a:avLst/>
          </a:prstGeom>
          <a:solidFill>
            <a:srgbClr val="ffffff"/>
          </a:solidFill>
          <a:ln w="0">
            <a:noFill/>
          </a:ln>
        </p:spPr>
        <p:txBody>
          <a:bodyPr lIns="90000" rIns="90000" tIns="45000" bIns="45000" anchor="ctr">
            <a:noAutofit/>
          </a:bodyPr>
          <a:p>
            <a:endParaRPr lang="bg-BG" sz="1800" b="0" u="none" strike="noStrike">
              <a:solidFill>
                <a:srgbClr val="000000"/>
              </a:solidFill>
              <a:effectLst/>
              <a:uFillTx/>
              <a:latin typeface="Arial"/>
            </a:endParaRPr>
          </a:p>
        </p:txBody>
      </p:sp>
      <p:pic>
        <p:nvPicPr>
          <p:cNvPr id="123" name=""/>
          <p:cNvPicPr/>
          <p:nvPr/>
        </p:nvPicPr>
        <p:blipFill>
          <a:blip r:embed="rId1"/>
          <a:stretch/>
        </p:blipFill>
        <p:spPr>
          <a:xfrm>
            <a:off x="3799440" y="2052000"/>
            <a:ext cx="2860560" cy="2145600"/>
          </a:xfrm>
          <a:prstGeom prst="rect">
            <a:avLst/>
          </a:prstGeom>
          <a:noFill/>
          <a:ln w="0">
            <a:noFill/>
          </a:ln>
        </p:spPr>
      </p:pic>
      <p:pic>
        <p:nvPicPr>
          <p:cNvPr id="124" name=""/>
          <p:cNvPicPr/>
          <p:nvPr/>
        </p:nvPicPr>
        <p:blipFill>
          <a:blip r:embed="rId2"/>
          <a:stretch/>
        </p:blipFill>
        <p:spPr>
          <a:xfrm>
            <a:off x="367560" y="707400"/>
            <a:ext cx="1576440" cy="1182240"/>
          </a:xfrm>
          <a:prstGeom prst="rect">
            <a:avLst/>
          </a:prstGeom>
          <a:noFill/>
          <a:ln w="0">
            <a:noFill/>
          </a:ln>
        </p:spPr>
      </p:pic>
      <p:sp>
        <p:nvSpPr>
          <p:cNvPr id="125" name=""/>
          <p:cNvSpPr txBox="1"/>
          <p:nvPr/>
        </p:nvSpPr>
        <p:spPr>
          <a:xfrm>
            <a:off x="8028000" y="1917000"/>
            <a:ext cx="1872000" cy="602280"/>
          </a:xfrm>
          <a:prstGeom prst="rect">
            <a:avLst/>
          </a:prstGeom>
          <a:noFill/>
          <a:ln w="0">
            <a:noFill/>
          </a:ln>
        </p:spPr>
        <p:txBody>
          <a:bodyPr lIns="90000" rIns="90000" tIns="45000" bIns="45000" anchor="t">
            <a:spAutoFit/>
          </a:bodyPr>
          <a:p>
            <a:pPr algn="r"/>
            <a:r>
              <a:rPr lang="bg-BG" sz="1800" b="0" i="1" u="none" strike="noStrike">
                <a:solidFill>
                  <a:srgbClr val="666666"/>
                </a:solidFill>
                <a:effectLst/>
                <a:uFillTx/>
                <a:latin typeface="Arial"/>
              </a:rPr>
              <a:t>İsrail halkı bunu 12 kere yaşadı.</a:t>
            </a:r>
            <a:endParaRPr lang="bg-BG"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86" dur="indefinite" restart="never" nodeType="tmRoot">
          <p:childTnLst>
            <p:seq>
              <p:cTn id="187" dur="indefinite" nodeType="mainSeq">
                <p:childTnLst>
                  <p:par>
                    <p:cTn id="188" fill="hold">
                      <p:stCondLst>
                        <p:cond delay="indefinite"/>
                      </p:stCondLst>
                      <p:childTnLst>
                        <p:par>
                          <p:cTn id="189" fill="hold">
                            <p:stCondLst>
                              <p:cond delay="0"/>
                            </p:stCondLst>
                            <p:childTnLst>
                              <p:par>
                                <p:cTn id="190" presetID="9" presetClass="entr" fill="hold" nodeType="clickEffect">
                                  <p:stCondLst>
                                    <p:cond delay="0"/>
                                  </p:stCondLst>
                                  <p:childTnLst>
                                    <p:set>
                                      <p:cBhvr>
                                        <p:cTn id="191" dur="1" fill="hold">
                                          <p:stCondLst>
                                            <p:cond delay="0"/>
                                          </p:stCondLst>
                                        </p:cTn>
                                        <p:tgtEl>
                                          <p:spTgt spid="110"/>
                                        </p:tgtEl>
                                        <p:attrNameLst>
                                          <p:attrName>style.visibility</p:attrName>
                                        </p:attrNameLst>
                                      </p:cBhvr>
                                      <p:to>
                                        <p:strVal val="visible"/>
                                      </p:to>
                                    </p:set>
                                    <p:animEffect filter="dissolve" transition="in">
                                      <p:cBhvr additive="repl">
                                        <p:cTn id="192" dur="500"/>
                                        <p:tgtEl>
                                          <p:spTgt spid="110"/>
                                        </p:tgtEl>
                                      </p:cBhvr>
                                    </p:animEffect>
                                  </p:childTnLst>
                                </p:cTn>
                              </p:par>
                            </p:childTnLst>
                          </p:cTn>
                        </p:par>
                      </p:childTnLst>
                    </p:cTn>
                  </p:par>
                  <p:par>
                    <p:cTn id="193" fill="hold">
                      <p:stCondLst>
                        <p:cond delay="indefinite"/>
                      </p:stCondLst>
                      <p:childTnLst>
                        <p:par>
                          <p:cTn id="194" fill="hold">
                            <p:stCondLst>
                              <p:cond delay="0"/>
                            </p:stCondLst>
                            <p:childTnLst>
                              <p:par>
                                <p:cTn id="195" presetID="9" presetClass="entr" fill="hold" nodeType="clickEffect">
                                  <p:stCondLst>
                                    <p:cond delay="0"/>
                                  </p:stCondLst>
                                  <p:childTnLst>
                                    <p:set>
                                      <p:cBhvr>
                                        <p:cTn id="196" dur="1" fill="hold">
                                          <p:stCondLst>
                                            <p:cond delay="0"/>
                                          </p:stCondLst>
                                        </p:cTn>
                                        <p:tgtEl>
                                          <p:spTgt spid="111"/>
                                        </p:tgtEl>
                                        <p:attrNameLst>
                                          <p:attrName>style.visibility</p:attrName>
                                        </p:attrNameLst>
                                      </p:cBhvr>
                                      <p:to>
                                        <p:strVal val="visible"/>
                                      </p:to>
                                    </p:set>
                                    <p:animEffect filter="dissolve" transition="in">
                                      <p:cBhvr additive="repl">
                                        <p:cTn id="197" dur="500"/>
                                        <p:tgtEl>
                                          <p:spTgt spid="111"/>
                                        </p:tgtEl>
                                      </p:cBhvr>
                                    </p:animEffect>
                                  </p:childTnLst>
                                </p:cTn>
                              </p:par>
                            </p:childTnLst>
                          </p:cTn>
                        </p:par>
                      </p:childTnLst>
                    </p:cTn>
                  </p:par>
                  <p:par>
                    <p:cTn id="198" fill="hold">
                      <p:stCondLst>
                        <p:cond delay="indefinite"/>
                      </p:stCondLst>
                      <p:childTnLst>
                        <p:par>
                          <p:cTn id="199" fill="hold">
                            <p:stCondLst>
                              <p:cond delay="0"/>
                            </p:stCondLst>
                            <p:childTnLst>
                              <p:par>
                                <p:cTn id="200" presetID="9" presetClass="entr" fill="hold" nodeType="clickEffect">
                                  <p:stCondLst>
                                    <p:cond delay="0"/>
                                  </p:stCondLst>
                                  <p:childTnLst>
                                    <p:set>
                                      <p:cBhvr>
                                        <p:cTn id="201" dur="1" fill="hold">
                                          <p:stCondLst>
                                            <p:cond delay="0"/>
                                          </p:stCondLst>
                                        </p:cTn>
                                        <p:tgtEl>
                                          <p:spTgt spid="112"/>
                                        </p:tgtEl>
                                        <p:attrNameLst>
                                          <p:attrName>style.visibility</p:attrName>
                                        </p:attrNameLst>
                                      </p:cBhvr>
                                      <p:to>
                                        <p:strVal val="visible"/>
                                      </p:to>
                                    </p:set>
                                    <p:animEffect filter="dissolve" transition="in">
                                      <p:cBhvr additive="repl">
                                        <p:cTn id="202" dur="500"/>
                                        <p:tgtEl>
                                          <p:spTgt spid="112"/>
                                        </p:tgtEl>
                                      </p:cBhvr>
                                    </p:animEffect>
                                  </p:childTnLst>
                                </p:cTn>
                              </p:par>
                            </p:childTnLst>
                          </p:cTn>
                        </p:par>
                      </p:childTnLst>
                    </p:cTn>
                  </p:par>
                  <p:par>
                    <p:cTn id="203" fill="hold">
                      <p:stCondLst>
                        <p:cond delay="indefinite"/>
                      </p:stCondLst>
                      <p:childTnLst>
                        <p:par>
                          <p:cTn id="204" fill="hold">
                            <p:stCondLst>
                              <p:cond delay="0"/>
                            </p:stCondLst>
                            <p:childTnLst>
                              <p:par>
                                <p:cTn id="205" presetID="9" presetClass="entr" fill="hold" nodeType="clickEffect">
                                  <p:stCondLst>
                                    <p:cond delay="0"/>
                                  </p:stCondLst>
                                  <p:childTnLst>
                                    <p:set>
                                      <p:cBhvr>
                                        <p:cTn id="206" dur="1" fill="hold">
                                          <p:stCondLst>
                                            <p:cond delay="0"/>
                                          </p:stCondLst>
                                        </p:cTn>
                                        <p:tgtEl>
                                          <p:spTgt spid="113"/>
                                        </p:tgtEl>
                                        <p:attrNameLst>
                                          <p:attrName>style.visibility</p:attrName>
                                        </p:attrNameLst>
                                      </p:cBhvr>
                                      <p:to>
                                        <p:strVal val="visible"/>
                                      </p:to>
                                    </p:set>
                                    <p:animEffect filter="dissolve" transition="in">
                                      <p:cBhvr additive="repl">
                                        <p:cTn id="207" dur="500"/>
                                        <p:tgtEl>
                                          <p:spTgt spid="113"/>
                                        </p:tgtEl>
                                      </p:cBhvr>
                                    </p:animEffect>
                                  </p:childTnLst>
                                </p:cTn>
                              </p:par>
                            </p:childTnLst>
                          </p:cTn>
                        </p:par>
                      </p:childTnLst>
                    </p:cTn>
                  </p:par>
                  <p:par>
                    <p:cTn id="208" fill="hold">
                      <p:stCondLst>
                        <p:cond delay="indefinite"/>
                      </p:stCondLst>
                      <p:childTnLst>
                        <p:par>
                          <p:cTn id="209" fill="hold">
                            <p:stCondLst>
                              <p:cond delay="0"/>
                            </p:stCondLst>
                            <p:childTnLst>
                              <p:par>
                                <p:cTn id="210" presetID="9" presetClass="entr" fill="hold" nodeType="clickEffect">
                                  <p:stCondLst>
                                    <p:cond delay="0"/>
                                  </p:stCondLst>
                                  <p:childTnLst>
                                    <p:set>
                                      <p:cBhvr>
                                        <p:cTn id="211" dur="1" fill="hold">
                                          <p:stCondLst>
                                            <p:cond delay="0"/>
                                          </p:stCondLst>
                                        </p:cTn>
                                        <p:tgtEl>
                                          <p:spTgt spid="114">
                                            <p:txEl>
                                              <p:pRg st="0" end="0"/>
                                            </p:txEl>
                                          </p:spTgt>
                                        </p:tgtEl>
                                        <p:attrNameLst>
                                          <p:attrName>style.visibility</p:attrName>
                                        </p:attrNameLst>
                                      </p:cBhvr>
                                      <p:to>
                                        <p:strVal val="visible"/>
                                      </p:to>
                                    </p:set>
                                    <p:animEffect filter="dissolve" transition="in">
                                      <p:cBhvr additive="repl">
                                        <p:cTn id="212" dur="500"/>
                                        <p:tgtEl>
                                          <p:spTgt spid="114">
                                            <p:txEl>
                                              <p:pRg st="0" end="0"/>
                                            </p:txEl>
                                          </p:spTgt>
                                        </p:tgtEl>
                                      </p:cBhvr>
                                    </p:animEffect>
                                  </p:childTnLst>
                                </p:cTn>
                              </p:par>
                              <p:par>
                                <p:cTn id="213" presetID="9" presetClass="entr" fill="hold" nodeType="withEffect">
                                  <p:stCondLst>
                                    <p:cond delay="0"/>
                                  </p:stCondLst>
                                  <p:childTnLst>
                                    <p:set>
                                      <p:cBhvr>
                                        <p:cTn id="214" dur="1" fill="hold">
                                          <p:stCondLst>
                                            <p:cond delay="0"/>
                                          </p:stCondLst>
                                        </p:cTn>
                                        <p:tgtEl>
                                          <p:spTgt spid="114">
                                            <p:txEl>
                                              <p:pRg st="1" end="1"/>
                                            </p:txEl>
                                          </p:spTgt>
                                        </p:tgtEl>
                                        <p:attrNameLst>
                                          <p:attrName>style.visibility</p:attrName>
                                        </p:attrNameLst>
                                      </p:cBhvr>
                                      <p:to>
                                        <p:strVal val="visible"/>
                                      </p:to>
                                    </p:set>
                                    <p:animEffect filter="dissolve" transition="in">
                                      <p:cBhvr additive="repl">
                                        <p:cTn id="215" dur="500"/>
                                        <p:tgtEl>
                                          <p:spTgt spid="114">
                                            <p:txEl>
                                              <p:pRg st="1" end="1"/>
                                            </p:txEl>
                                          </p:spTgt>
                                        </p:tgtEl>
                                      </p:cBhvr>
                                    </p:animEffect>
                                  </p:childTnLst>
                                </p:cTn>
                              </p:par>
                            </p:childTnLst>
                          </p:cTn>
                        </p:par>
                        <p:par>
                          <p:cTn id="216" fill="hold">
                            <p:stCondLst>
                              <p:cond delay="500"/>
                            </p:stCondLst>
                            <p:childTnLst>
                              <p:par>
                                <p:cTn id="217" presetID="23" presetClass="entr" fill="hold" nodeType="afterEffect" presetSubtype="16">
                                  <p:stCondLst>
                                    <p:cond delay="0"/>
                                  </p:stCondLst>
                                  <p:childTnLst>
                                    <p:set>
                                      <p:cBhvr>
                                        <p:cTn id="218" dur="1" fill="hold">
                                          <p:stCondLst>
                                            <p:cond delay="0"/>
                                          </p:stCondLst>
                                        </p:cTn>
                                        <p:tgtEl>
                                          <p:spTgt spid="124"/>
                                        </p:tgtEl>
                                        <p:attrNameLst>
                                          <p:attrName>style.visibility</p:attrName>
                                        </p:attrNameLst>
                                      </p:cBhvr>
                                      <p:to>
                                        <p:strVal val="visible"/>
                                      </p:to>
                                    </p:set>
                                    <p:anim calcmode="lin" valueType="num">
                                      <p:cBhvr additive="repl">
                                        <p:cTn id="219" dur="500" fill="hold"/>
                                        <p:tgtEl>
                                          <p:spTgt spid="124"/>
                                        </p:tgtEl>
                                        <p:attrNameLst>
                                          <p:attrName>ppt_w</p:attrName>
                                        </p:attrNameLst>
                                      </p:cBhvr>
                                      <p:tavLst>
                                        <p:tav>
                                          <p:val>
                                            <p:strVal val="0"/>
                                          </p:val>
                                        </p:tav>
                                        <p:tav tm="100000">
                                          <p:val>
                                            <p:strVal val="#ppt_w"/>
                                          </p:val>
                                        </p:tav>
                                      </p:tavLst>
                                    </p:anim>
                                    <p:anim calcmode="lin" valueType="num">
                                      <p:cBhvr additive="repl">
                                        <p:cTn id="220" dur="500" fill="hold"/>
                                        <p:tgtEl>
                                          <p:spTgt spid="124"/>
                                        </p:tgtEl>
                                        <p:attrNameLst>
                                          <p:attrName>ppt_h</p:attrName>
                                        </p:attrNameLst>
                                      </p:cBhvr>
                                      <p:tavLst>
                                        <p:tav>
                                          <p:val>
                                            <p:str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26" name=""/>
          <p:cNvPicPr/>
          <p:nvPr/>
        </p:nvPicPr>
        <p:blipFill>
          <a:blip r:embed="rId1"/>
          <a:stretch/>
        </p:blipFill>
        <p:spPr>
          <a:xfrm>
            <a:off x="3924000" y="1512000"/>
            <a:ext cx="4028040" cy="3396960"/>
          </a:xfrm>
          <a:prstGeom prst="rect">
            <a:avLst/>
          </a:prstGeom>
          <a:noFill/>
          <a:ln w="0">
            <a:noFill/>
          </a:ln>
        </p:spPr>
      </p:pic>
      <p:pic>
        <p:nvPicPr>
          <p:cNvPr id="127" name=""/>
          <p:cNvPicPr/>
          <p:nvPr/>
        </p:nvPicPr>
        <p:blipFill>
          <a:blip r:embed="rId2"/>
          <a:srcRect l="0" t="0" r="0" b="45351"/>
          <a:stretch/>
        </p:blipFill>
        <p:spPr>
          <a:xfrm>
            <a:off x="4007880" y="4032000"/>
            <a:ext cx="1356120" cy="1145520"/>
          </a:xfrm>
          <a:prstGeom prst="rect">
            <a:avLst/>
          </a:prstGeom>
          <a:noFill/>
          <a:ln w="0">
            <a:noFill/>
          </a:ln>
        </p:spPr>
      </p:pic>
      <p:grpSp>
        <p:nvGrpSpPr>
          <p:cNvPr id="128" name=""/>
          <p:cNvGrpSpPr/>
          <p:nvPr/>
        </p:nvGrpSpPr>
        <p:grpSpPr>
          <a:xfrm>
            <a:off x="3672000" y="312840"/>
            <a:ext cx="2700000" cy="1127160"/>
            <a:chOff x="3672000" y="312840"/>
            <a:chExt cx="2700000" cy="1127160"/>
          </a:xfrm>
        </p:grpSpPr>
        <p:pic>
          <p:nvPicPr>
            <p:cNvPr id="129" name=""/>
            <p:cNvPicPr/>
            <p:nvPr/>
          </p:nvPicPr>
          <p:blipFill>
            <a:blip r:embed="rId3"/>
            <a:srcRect l="10598" t="0" r="0" b="0"/>
            <a:stretch/>
          </p:blipFill>
          <p:spPr>
            <a:xfrm>
              <a:off x="5108400" y="312840"/>
              <a:ext cx="1263600" cy="1127160"/>
            </a:xfrm>
            <a:prstGeom prst="rect">
              <a:avLst/>
            </a:prstGeom>
            <a:noFill/>
            <a:ln w="0">
              <a:noFill/>
            </a:ln>
          </p:spPr>
        </p:pic>
        <p:sp>
          <p:nvSpPr>
            <p:cNvPr id="130" name=""/>
            <p:cNvSpPr txBox="1"/>
            <p:nvPr/>
          </p:nvSpPr>
          <p:spPr>
            <a:xfrm>
              <a:off x="3672000" y="548640"/>
              <a:ext cx="1368000" cy="459000"/>
            </a:xfrm>
            <a:prstGeom prst="rect">
              <a:avLst/>
            </a:prstGeom>
            <a:noFill/>
            <a:ln w="0">
              <a:noFill/>
            </a:ln>
          </p:spPr>
          <p:txBody>
            <a:bodyPr lIns="90000" rIns="90000" tIns="45000" bIns="45000" anchor="t">
              <a:spAutoFit/>
            </a:bodyPr>
            <a:p>
              <a:pPr algn="ctr"/>
              <a:r>
                <a:rPr lang="bg-BG" sz="2200" b="1" u="none" strike="noStrike">
                  <a:solidFill>
                    <a:srgbClr val="ff0000"/>
                  </a:solidFill>
                  <a:effectLst/>
                  <a:uFillTx/>
                  <a:latin typeface="Arial"/>
                </a:rPr>
                <a:t>1. Otniel</a:t>
              </a:r>
              <a:endParaRPr lang="bg-BG" sz="2200" b="0" u="none" strike="noStrike">
                <a:solidFill>
                  <a:srgbClr val="000000"/>
                </a:solidFill>
                <a:effectLst/>
                <a:uFillTx/>
                <a:latin typeface="Arial"/>
              </a:endParaRPr>
            </a:p>
          </p:txBody>
        </p:sp>
      </p:grpSp>
      <p:grpSp>
        <p:nvGrpSpPr>
          <p:cNvPr id="131" name=""/>
          <p:cNvGrpSpPr/>
          <p:nvPr/>
        </p:nvGrpSpPr>
        <p:grpSpPr>
          <a:xfrm>
            <a:off x="2772000" y="1073160"/>
            <a:ext cx="2160000" cy="1206000"/>
            <a:chOff x="2772000" y="1073160"/>
            <a:chExt cx="2160000" cy="1206000"/>
          </a:xfrm>
        </p:grpSpPr>
        <p:pic>
          <p:nvPicPr>
            <p:cNvPr id="132" name=""/>
            <p:cNvPicPr/>
            <p:nvPr/>
          </p:nvPicPr>
          <p:blipFill>
            <a:blip r:embed="rId4"/>
            <a:stretch/>
          </p:blipFill>
          <p:spPr>
            <a:xfrm>
              <a:off x="3583440" y="1152000"/>
              <a:ext cx="1348560" cy="1127160"/>
            </a:xfrm>
            <a:prstGeom prst="rect">
              <a:avLst/>
            </a:prstGeom>
            <a:noFill/>
            <a:ln w="0">
              <a:noFill/>
            </a:ln>
          </p:spPr>
        </p:pic>
        <p:sp>
          <p:nvSpPr>
            <p:cNvPr id="133" name=""/>
            <p:cNvSpPr txBox="1"/>
            <p:nvPr/>
          </p:nvSpPr>
          <p:spPr>
            <a:xfrm>
              <a:off x="2772000" y="1073160"/>
              <a:ext cx="1152000" cy="402840"/>
            </a:xfrm>
            <a:prstGeom prst="rect">
              <a:avLst/>
            </a:prstGeom>
            <a:noFill/>
            <a:ln w="0">
              <a:noFill/>
            </a:ln>
          </p:spPr>
          <p:txBody>
            <a:bodyPr lIns="90000" rIns="90000" tIns="45000" bIns="45000" anchor="t">
              <a:spAutoFit/>
            </a:bodyPr>
            <a:p>
              <a:pPr algn="ctr"/>
              <a:r>
                <a:rPr lang="bg-BG" sz="2200" b="1" u="none" strike="noStrike">
                  <a:solidFill>
                    <a:srgbClr val="ff0000"/>
                  </a:solidFill>
                  <a:effectLst/>
                  <a:uFillTx/>
                  <a:latin typeface="Arial"/>
                </a:rPr>
                <a:t>2. Ehut</a:t>
              </a:r>
              <a:endParaRPr lang="bg-BG" sz="2200" b="0" u="none" strike="noStrike">
                <a:solidFill>
                  <a:srgbClr val="000000"/>
                </a:solidFill>
                <a:effectLst/>
                <a:uFillTx/>
                <a:latin typeface="Arial"/>
              </a:endParaRPr>
            </a:p>
          </p:txBody>
        </p:sp>
      </p:grpSp>
      <p:grpSp>
        <p:nvGrpSpPr>
          <p:cNvPr id="134" name=""/>
          <p:cNvGrpSpPr/>
          <p:nvPr/>
        </p:nvGrpSpPr>
        <p:grpSpPr>
          <a:xfrm>
            <a:off x="3220920" y="2400840"/>
            <a:ext cx="2607120" cy="1127160"/>
            <a:chOff x="3220920" y="2400840"/>
            <a:chExt cx="2607120" cy="1127160"/>
          </a:xfrm>
        </p:grpSpPr>
        <p:pic>
          <p:nvPicPr>
            <p:cNvPr id="135" name=""/>
            <p:cNvPicPr/>
            <p:nvPr/>
          </p:nvPicPr>
          <p:blipFill>
            <a:blip r:embed="rId5"/>
            <a:srcRect l="0" t="0" r="0" b="36258"/>
            <a:stretch/>
          </p:blipFill>
          <p:spPr>
            <a:xfrm>
              <a:off x="4464000" y="2400840"/>
              <a:ext cx="1364040" cy="1127160"/>
            </a:xfrm>
            <a:prstGeom prst="rect">
              <a:avLst/>
            </a:prstGeom>
            <a:noFill/>
            <a:ln w="0">
              <a:noFill/>
            </a:ln>
          </p:spPr>
        </p:pic>
        <p:sp>
          <p:nvSpPr>
            <p:cNvPr id="136" name=""/>
            <p:cNvSpPr txBox="1"/>
            <p:nvPr/>
          </p:nvSpPr>
          <p:spPr>
            <a:xfrm>
              <a:off x="3220920" y="2556000"/>
              <a:ext cx="1495080" cy="402840"/>
            </a:xfrm>
            <a:prstGeom prst="rect">
              <a:avLst/>
            </a:prstGeom>
            <a:noFill/>
            <a:ln w="0">
              <a:noFill/>
            </a:ln>
          </p:spPr>
          <p:txBody>
            <a:bodyPr lIns="90000" rIns="90000" tIns="45000" bIns="45000" anchor="t">
              <a:spAutoFit/>
            </a:bodyPr>
            <a:p>
              <a:pPr algn="ctr"/>
              <a:r>
                <a:rPr lang="bg-BG" sz="2200" b="1" u="none" strike="noStrike">
                  <a:solidFill>
                    <a:srgbClr val="ff0000"/>
                  </a:solidFill>
                  <a:effectLst/>
                  <a:uFillTx/>
                  <a:latin typeface="Arial"/>
                </a:rPr>
                <a:t>3. Debora</a:t>
              </a:r>
              <a:endParaRPr lang="bg-BG" sz="2200" b="0" u="none" strike="noStrike">
                <a:solidFill>
                  <a:srgbClr val="000000"/>
                </a:solidFill>
                <a:effectLst/>
                <a:uFillTx/>
                <a:latin typeface="Arial"/>
              </a:endParaRPr>
            </a:p>
          </p:txBody>
        </p:sp>
      </p:grpSp>
      <p:grpSp>
        <p:nvGrpSpPr>
          <p:cNvPr id="137" name=""/>
          <p:cNvGrpSpPr/>
          <p:nvPr/>
        </p:nvGrpSpPr>
        <p:grpSpPr>
          <a:xfrm>
            <a:off x="7092000" y="1392840"/>
            <a:ext cx="2808000" cy="1127160"/>
            <a:chOff x="7092000" y="1392840"/>
            <a:chExt cx="2808000" cy="1127160"/>
          </a:xfrm>
        </p:grpSpPr>
        <p:pic>
          <p:nvPicPr>
            <p:cNvPr id="138" name=""/>
            <p:cNvPicPr/>
            <p:nvPr/>
          </p:nvPicPr>
          <p:blipFill>
            <a:blip r:embed="rId6"/>
            <a:srcRect l="33985" t="0" r="19799" b="0"/>
            <a:stretch/>
          </p:blipFill>
          <p:spPr>
            <a:xfrm>
              <a:off x="7092000" y="1392840"/>
              <a:ext cx="1248840" cy="1127160"/>
            </a:xfrm>
            <a:prstGeom prst="rect">
              <a:avLst/>
            </a:prstGeom>
            <a:noFill/>
            <a:ln w="0">
              <a:noFill/>
            </a:ln>
          </p:spPr>
        </p:pic>
        <p:sp>
          <p:nvSpPr>
            <p:cNvPr id="139" name=""/>
            <p:cNvSpPr txBox="1"/>
            <p:nvPr/>
          </p:nvSpPr>
          <p:spPr>
            <a:xfrm>
              <a:off x="8316000" y="1944000"/>
              <a:ext cx="1584000" cy="402840"/>
            </a:xfrm>
            <a:prstGeom prst="rect">
              <a:avLst/>
            </a:prstGeom>
            <a:noFill/>
            <a:ln w="0">
              <a:noFill/>
            </a:ln>
          </p:spPr>
          <p:txBody>
            <a:bodyPr lIns="90000" rIns="90000" tIns="45000" bIns="45000" anchor="t">
              <a:spAutoFit/>
            </a:bodyPr>
            <a:p>
              <a:pPr algn="ctr"/>
              <a:r>
                <a:rPr lang="bg-BG" sz="2200" b="1" u="none" strike="noStrike">
                  <a:solidFill>
                    <a:srgbClr val="ff0000"/>
                  </a:solidFill>
                  <a:effectLst/>
                  <a:uFillTx/>
                  <a:latin typeface="Arial"/>
                </a:rPr>
                <a:t>4. Gidyon</a:t>
              </a:r>
              <a:endParaRPr lang="bg-BG" sz="2200" b="0" u="none" strike="noStrike">
                <a:solidFill>
                  <a:srgbClr val="000000"/>
                </a:solidFill>
                <a:effectLst/>
                <a:uFillTx/>
                <a:latin typeface="Arial"/>
              </a:endParaRPr>
            </a:p>
          </p:txBody>
        </p:sp>
      </p:grpSp>
      <p:grpSp>
        <p:nvGrpSpPr>
          <p:cNvPr id="140" name=""/>
          <p:cNvGrpSpPr/>
          <p:nvPr/>
        </p:nvGrpSpPr>
        <p:grpSpPr>
          <a:xfrm>
            <a:off x="6213600" y="4368240"/>
            <a:ext cx="2930400" cy="1103760"/>
            <a:chOff x="6213600" y="4368240"/>
            <a:chExt cx="2930400" cy="1103760"/>
          </a:xfrm>
        </p:grpSpPr>
        <p:pic>
          <p:nvPicPr>
            <p:cNvPr id="141" name=""/>
            <p:cNvPicPr/>
            <p:nvPr/>
          </p:nvPicPr>
          <p:blipFill>
            <a:blip r:embed="rId7"/>
            <a:srcRect l="0" t="5670" r="13991" b="57334"/>
            <a:stretch/>
          </p:blipFill>
          <p:spPr>
            <a:xfrm>
              <a:off x="6213600" y="4368240"/>
              <a:ext cx="1310400" cy="1103760"/>
            </a:xfrm>
            <a:prstGeom prst="rect">
              <a:avLst/>
            </a:prstGeom>
            <a:noFill/>
            <a:ln w="0">
              <a:noFill/>
            </a:ln>
          </p:spPr>
        </p:pic>
        <p:sp>
          <p:nvSpPr>
            <p:cNvPr id="142" name=""/>
            <p:cNvSpPr txBox="1"/>
            <p:nvPr/>
          </p:nvSpPr>
          <p:spPr>
            <a:xfrm>
              <a:off x="7560000" y="4797000"/>
              <a:ext cx="1584000" cy="402840"/>
            </a:xfrm>
            <a:prstGeom prst="rect">
              <a:avLst/>
            </a:prstGeom>
            <a:noFill/>
            <a:ln w="0">
              <a:noFill/>
            </a:ln>
          </p:spPr>
          <p:txBody>
            <a:bodyPr lIns="90000" rIns="90000" tIns="45000" bIns="45000" anchor="t">
              <a:spAutoFit/>
            </a:bodyPr>
            <a:p>
              <a:pPr algn="ctr"/>
              <a:r>
                <a:rPr lang="bg-BG" sz="2200" b="1" u="none" strike="noStrike">
                  <a:solidFill>
                    <a:srgbClr val="ff0000"/>
                  </a:solidFill>
                  <a:effectLst/>
                  <a:uFillTx/>
                  <a:latin typeface="Arial"/>
                </a:rPr>
                <a:t>6. Şimşon</a:t>
              </a:r>
              <a:endParaRPr lang="bg-BG" sz="2200" b="0" u="none" strike="noStrike">
                <a:solidFill>
                  <a:srgbClr val="000000"/>
                </a:solidFill>
                <a:effectLst/>
                <a:uFillTx/>
                <a:latin typeface="Arial"/>
              </a:endParaRPr>
            </a:p>
          </p:txBody>
        </p:sp>
      </p:grpSp>
      <p:grpSp>
        <p:nvGrpSpPr>
          <p:cNvPr id="143" name=""/>
          <p:cNvGrpSpPr/>
          <p:nvPr/>
        </p:nvGrpSpPr>
        <p:grpSpPr>
          <a:xfrm>
            <a:off x="7078320" y="2952000"/>
            <a:ext cx="2893680" cy="1135800"/>
            <a:chOff x="7078320" y="2952000"/>
            <a:chExt cx="2893680" cy="1135800"/>
          </a:xfrm>
        </p:grpSpPr>
        <p:pic>
          <p:nvPicPr>
            <p:cNvPr id="144" name=""/>
            <p:cNvPicPr/>
            <p:nvPr/>
          </p:nvPicPr>
          <p:blipFill>
            <a:blip r:embed="rId8">
              <a:grayscl/>
            </a:blip>
            <a:srcRect l="53307" t="0" r="0" b="0"/>
            <a:stretch/>
          </p:blipFill>
          <p:spPr>
            <a:xfrm>
              <a:off x="7078320" y="2952000"/>
              <a:ext cx="1237680" cy="1135800"/>
            </a:xfrm>
            <a:prstGeom prst="rect">
              <a:avLst/>
            </a:prstGeom>
            <a:noFill/>
            <a:ln w="38160">
              <a:solidFill>
                <a:srgbClr val="000000"/>
              </a:solidFill>
              <a:round/>
            </a:ln>
          </p:spPr>
        </p:pic>
        <p:sp>
          <p:nvSpPr>
            <p:cNvPr id="145" name=""/>
            <p:cNvSpPr txBox="1"/>
            <p:nvPr/>
          </p:nvSpPr>
          <p:spPr>
            <a:xfrm>
              <a:off x="8100000" y="3557160"/>
              <a:ext cx="1872000" cy="402840"/>
            </a:xfrm>
            <a:prstGeom prst="rect">
              <a:avLst/>
            </a:prstGeom>
            <a:noFill/>
            <a:ln w="0">
              <a:noFill/>
            </a:ln>
          </p:spPr>
          <p:txBody>
            <a:bodyPr lIns="90000" rIns="90000" tIns="45000" bIns="45000" anchor="t">
              <a:spAutoFit/>
            </a:bodyPr>
            <a:p>
              <a:pPr algn="ctr"/>
              <a:r>
                <a:rPr lang="bg-BG" sz="2200" b="1" u="none" strike="noStrike">
                  <a:solidFill>
                    <a:srgbClr val="a9a9a9"/>
                  </a:solidFill>
                  <a:effectLst/>
                  <a:uFillTx/>
                  <a:latin typeface="Arial"/>
                </a:rPr>
                <a:t>Avimelek</a:t>
              </a:r>
              <a:endParaRPr lang="bg-BG" sz="2200" b="0" u="none" strike="noStrike">
                <a:solidFill>
                  <a:srgbClr val="000000"/>
                </a:solidFill>
                <a:effectLst/>
                <a:uFillTx/>
                <a:latin typeface="Arial"/>
              </a:endParaRPr>
            </a:p>
          </p:txBody>
        </p:sp>
      </p:grpSp>
      <p:sp>
        <p:nvSpPr>
          <p:cNvPr id="146" name=""/>
          <p:cNvSpPr txBox="1"/>
          <p:nvPr/>
        </p:nvSpPr>
        <p:spPr>
          <a:xfrm>
            <a:off x="3960000" y="5184000"/>
            <a:ext cx="1368000" cy="402840"/>
          </a:xfrm>
          <a:prstGeom prst="rect">
            <a:avLst/>
          </a:prstGeom>
          <a:noFill/>
          <a:ln w="0">
            <a:noFill/>
          </a:ln>
        </p:spPr>
        <p:txBody>
          <a:bodyPr lIns="90000" rIns="90000" tIns="45000" bIns="45000" anchor="t">
            <a:spAutoFit/>
          </a:bodyPr>
          <a:p>
            <a:pPr algn="ctr"/>
            <a:r>
              <a:rPr lang="bg-BG" sz="2200" b="1" u="none" strike="noStrike">
                <a:solidFill>
                  <a:srgbClr val="ff0000"/>
                </a:solidFill>
                <a:effectLst/>
                <a:uFillTx/>
                <a:latin typeface="Arial"/>
              </a:rPr>
              <a:t>5. Yiftah</a:t>
            </a:r>
            <a:endParaRPr lang="bg-BG" sz="2200" b="0" u="none" strike="noStrike">
              <a:solidFill>
                <a:srgbClr val="000000"/>
              </a:solidFill>
              <a:effectLst/>
              <a:uFillTx/>
              <a:latin typeface="Arial"/>
            </a:endParaRPr>
          </a:p>
        </p:txBody>
      </p:sp>
      <p:sp>
        <p:nvSpPr>
          <p:cNvPr id="147" name=""/>
          <p:cNvSpPr txBox="1"/>
          <p:nvPr/>
        </p:nvSpPr>
        <p:spPr>
          <a:xfrm>
            <a:off x="576000" y="1008000"/>
            <a:ext cx="2556000" cy="4033440"/>
          </a:xfrm>
          <a:prstGeom prst="rect">
            <a:avLst/>
          </a:prstGeom>
          <a:noFill/>
          <a:ln w="0">
            <a:noFill/>
          </a:ln>
        </p:spPr>
        <p:txBody>
          <a:bodyPr lIns="90000" rIns="90000" tIns="45000" bIns="45000" anchor="t">
            <a:spAutoFit/>
          </a:bodyPr>
          <a:p>
            <a:pPr marL="216000" indent="-216000">
              <a:spcAft>
                <a:spcPts val="850"/>
              </a:spcAft>
              <a:buClr>
                <a:srgbClr val="000000"/>
              </a:buClr>
              <a:buSzPct val="45000"/>
              <a:buFont typeface="Wingdings" charset="2"/>
              <a:buChar char=""/>
            </a:pPr>
            <a:r>
              <a:rPr lang="bg-BG" sz="2200" b="0" u="none" strike="noStrike">
                <a:solidFill>
                  <a:srgbClr val="000000"/>
                </a:solidFill>
                <a:effectLst/>
                <a:uFillTx/>
                <a:latin typeface="Trebuchet MS"/>
                <a:ea typeface="Arial"/>
              </a:rPr>
              <a:t>Hakimler kitabında hem dönen bir tekerlek, hem de aşağı inen bir spiral görüyoruz</a:t>
            </a:r>
            <a:endParaRPr lang="bg-BG" sz="2200" b="0" u="none" strike="noStrike">
              <a:solidFill>
                <a:srgbClr val="000000"/>
              </a:solidFill>
              <a:effectLst/>
              <a:uFillTx/>
              <a:latin typeface="Arial"/>
            </a:endParaRPr>
          </a:p>
          <a:p>
            <a:pPr marL="216000" indent="-216000">
              <a:spcAft>
                <a:spcPts val="850"/>
              </a:spcAft>
              <a:buClr>
                <a:srgbClr val="000000"/>
              </a:buClr>
              <a:buSzPct val="45000"/>
              <a:buFont typeface="Wingdings" charset="2"/>
              <a:buChar char=""/>
            </a:pPr>
            <a:r>
              <a:rPr lang="bg-BG" sz="2200" b="0" u="none" strike="noStrike">
                <a:solidFill>
                  <a:srgbClr val="000000"/>
                </a:solidFill>
                <a:effectLst/>
                <a:uFillTx/>
                <a:latin typeface="Trebuchet MS"/>
                <a:ea typeface="Arial"/>
              </a:rPr>
              <a:t>Her hakimden sonra İsrail halkı daha düşük bir seviyeye düşüyor.</a:t>
            </a:r>
            <a:endParaRPr lang="bg-BG" sz="2200" b="0" u="none" strike="noStrike">
              <a:solidFill>
                <a:srgbClr val="000000"/>
              </a:solidFill>
              <a:effectLst/>
              <a:uFillTx/>
              <a:latin typeface="Arial"/>
            </a:endParaRPr>
          </a:p>
        </p:txBody>
      </p:sp>
      <p:sp>
        <p:nvSpPr>
          <p:cNvPr id="148" name=""/>
          <p:cNvSpPr/>
          <p:nvPr/>
        </p:nvSpPr>
        <p:spPr>
          <a:xfrm>
            <a:off x="216000" y="648000"/>
            <a:ext cx="360000" cy="4464000"/>
          </a:xfrm>
          <a:prstGeom prst="downArrow">
            <a:avLst>
              <a:gd name="adj1" fmla="val 38861"/>
              <a:gd name="adj2" fmla="val 192484"/>
            </a:avLst>
          </a:prstGeom>
          <a:solidFill>
            <a:srgbClr val="8b4513"/>
          </a:solidFill>
          <a:ln w="0">
            <a:solidFill>
              <a:srgbClr val="808080"/>
            </a:solidFill>
          </a:ln>
        </p:spPr>
        <p:style>
          <a:lnRef idx="0"/>
          <a:fillRef idx="0"/>
          <a:effectRef idx="0"/>
          <a:fontRef idx="minor"/>
        </p:style>
        <p:txBody>
          <a:bodyPr wrap="none" lIns="90000" rIns="90000" tIns="45000" bIns="45000" anchor="ctr">
            <a:noAutofit/>
          </a:bodyPr>
          <a:p>
            <a:endParaRPr lang="bg-BG"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timing>
    <p:tnLst>
      <p:par>
        <p:cTn id="221" dur="indefinite" restart="never" nodeType="tmRoot">
          <p:childTnLst>
            <p:seq>
              <p:cTn id="222" dur="indefinite" nodeType="mainSeq">
                <p:childTnLst>
                  <p:par>
                    <p:cTn id="223" fill="hold">
                      <p:stCondLst>
                        <p:cond delay="indefinite"/>
                      </p:stCondLst>
                      <p:childTnLst>
                        <p:par>
                          <p:cTn id="224" fill="hold">
                            <p:stCondLst>
                              <p:cond delay="0"/>
                            </p:stCondLst>
                            <p:childTnLst>
                              <p:par>
                                <p:cTn id="225" presetID="1" presetClass="entr" fill="hold" nodeType="clickEffect">
                                  <p:stCondLst>
                                    <p:cond delay="0"/>
                                  </p:stCondLst>
                                  <p:childTnLst>
                                    <p:set>
                                      <p:cBhvr>
                                        <p:cTn id="226" dur="1" fill="hold">
                                          <p:stCondLst>
                                            <p:cond delay="0"/>
                                          </p:stCondLst>
                                        </p:cTn>
                                        <p:tgtEl>
                                          <p:spTgt spid="128"/>
                                        </p:tgtEl>
                                        <p:attrNameLst>
                                          <p:attrName>style.visibility</p:attrName>
                                        </p:attrNameLst>
                                      </p:cBhvr>
                                      <p:to>
                                        <p:strVal val="visible"/>
                                      </p:to>
                                    </p:set>
                                  </p:childTnLst>
                                </p:cTn>
                              </p:par>
                            </p:childTnLst>
                          </p:cTn>
                        </p:par>
                      </p:childTnLst>
                    </p:cTn>
                  </p:par>
                  <p:par>
                    <p:cTn id="227" fill="hold">
                      <p:stCondLst>
                        <p:cond delay="indefinite"/>
                      </p:stCondLst>
                      <p:childTnLst>
                        <p:par>
                          <p:cTn id="228" fill="hold">
                            <p:stCondLst>
                              <p:cond delay="0"/>
                            </p:stCondLst>
                            <p:childTnLst>
                              <p:par>
                                <p:cTn id="229" presetID="1" presetClass="entr" fill="hold" nodeType="clickEffect">
                                  <p:stCondLst>
                                    <p:cond delay="0"/>
                                  </p:stCondLst>
                                  <p:childTnLst>
                                    <p:set>
                                      <p:cBhvr>
                                        <p:cTn id="230" dur="1" fill="hold">
                                          <p:stCondLst>
                                            <p:cond delay="0"/>
                                          </p:stCondLst>
                                        </p:cTn>
                                        <p:tgtEl>
                                          <p:spTgt spid="131"/>
                                        </p:tgtEl>
                                        <p:attrNameLst>
                                          <p:attrName>style.visibility</p:attrName>
                                        </p:attrNameLst>
                                      </p:cBhvr>
                                      <p:to>
                                        <p:strVal val="visible"/>
                                      </p:to>
                                    </p:set>
                                  </p:childTnLst>
                                </p:cTn>
                              </p:par>
                            </p:childTnLst>
                          </p:cTn>
                        </p:par>
                      </p:childTnLst>
                    </p:cTn>
                  </p:par>
                  <p:par>
                    <p:cTn id="231" fill="hold">
                      <p:stCondLst>
                        <p:cond delay="indefinite"/>
                      </p:stCondLst>
                      <p:childTnLst>
                        <p:par>
                          <p:cTn id="232" fill="hold">
                            <p:stCondLst>
                              <p:cond delay="0"/>
                            </p:stCondLst>
                            <p:childTnLst>
                              <p:par>
                                <p:cTn id="233" presetID="1" presetClass="entr" fill="hold" nodeType="clickEffect">
                                  <p:stCondLst>
                                    <p:cond delay="0"/>
                                  </p:stCondLst>
                                  <p:childTnLst>
                                    <p:set>
                                      <p:cBhvr>
                                        <p:cTn id="234" dur="1" fill="hold">
                                          <p:stCondLst>
                                            <p:cond delay="0"/>
                                          </p:stCondLst>
                                        </p:cTn>
                                        <p:tgtEl>
                                          <p:spTgt spid="134"/>
                                        </p:tgtEl>
                                        <p:attrNameLst>
                                          <p:attrName>style.visibility</p:attrName>
                                        </p:attrNameLst>
                                      </p:cBhvr>
                                      <p:to>
                                        <p:strVal val="visible"/>
                                      </p:to>
                                    </p:set>
                                  </p:childTnLst>
                                </p:cTn>
                              </p:par>
                            </p:childTnLst>
                          </p:cTn>
                        </p:par>
                      </p:childTnLst>
                    </p:cTn>
                  </p:par>
                  <p:par>
                    <p:cTn id="235" fill="hold">
                      <p:stCondLst>
                        <p:cond delay="indefinite"/>
                      </p:stCondLst>
                      <p:childTnLst>
                        <p:par>
                          <p:cTn id="236" fill="hold">
                            <p:stCondLst>
                              <p:cond delay="0"/>
                            </p:stCondLst>
                            <p:childTnLst>
                              <p:par>
                                <p:cTn id="237" presetID="1" presetClass="entr" fill="hold" nodeType="clickEffect">
                                  <p:stCondLst>
                                    <p:cond delay="0"/>
                                  </p:stCondLst>
                                  <p:childTnLst>
                                    <p:set>
                                      <p:cBhvr>
                                        <p:cTn id="238" dur="1" fill="hold">
                                          <p:stCondLst>
                                            <p:cond delay="0"/>
                                          </p:stCondLst>
                                        </p:cTn>
                                        <p:tgtEl>
                                          <p:spTgt spid="137"/>
                                        </p:tgtEl>
                                        <p:attrNameLst>
                                          <p:attrName>style.visibility</p:attrName>
                                        </p:attrNameLst>
                                      </p:cBhvr>
                                      <p:to>
                                        <p:strVal val="visible"/>
                                      </p:to>
                                    </p:set>
                                  </p:childTnLst>
                                </p:cTn>
                              </p:par>
                            </p:childTnLst>
                          </p:cTn>
                        </p:par>
                      </p:childTnLst>
                    </p:cTn>
                  </p:par>
                  <p:par>
                    <p:cTn id="239" fill="hold">
                      <p:stCondLst>
                        <p:cond delay="indefinite"/>
                      </p:stCondLst>
                      <p:childTnLst>
                        <p:par>
                          <p:cTn id="240" fill="hold">
                            <p:stCondLst>
                              <p:cond delay="0"/>
                            </p:stCondLst>
                            <p:childTnLst>
                              <p:par>
                                <p:cTn id="241" presetID="1" presetClass="entr" fill="hold" nodeType="clickEffect">
                                  <p:stCondLst>
                                    <p:cond delay="0"/>
                                  </p:stCondLst>
                                  <p:childTnLst>
                                    <p:set>
                                      <p:cBhvr>
                                        <p:cTn id="242" dur="1" fill="hold">
                                          <p:stCondLst>
                                            <p:cond delay="0"/>
                                          </p:stCondLst>
                                        </p:cTn>
                                        <p:tgtEl>
                                          <p:spTgt spid="143"/>
                                        </p:tgtEl>
                                        <p:attrNameLst>
                                          <p:attrName>style.visibility</p:attrName>
                                        </p:attrNameLst>
                                      </p:cBhvr>
                                      <p:to>
                                        <p:strVal val="visible"/>
                                      </p:to>
                                    </p:set>
                                  </p:childTnLst>
                                </p:cTn>
                              </p:par>
                            </p:childTnLst>
                          </p:cTn>
                        </p:par>
                      </p:childTnLst>
                    </p:cTn>
                  </p:par>
                  <p:par>
                    <p:cTn id="243" fill="hold">
                      <p:stCondLst>
                        <p:cond delay="indefinite"/>
                      </p:stCondLst>
                      <p:childTnLst>
                        <p:par>
                          <p:cTn id="244" fill="hold">
                            <p:stCondLst>
                              <p:cond delay="0"/>
                            </p:stCondLst>
                            <p:childTnLst>
                              <p:par>
                                <p:cTn id="245" presetID="1" presetClass="entr" fill="hold" nodeType="clickEffect">
                                  <p:stCondLst>
                                    <p:cond delay="0"/>
                                  </p:stCondLst>
                                  <p:childTnLst>
                                    <p:set>
                                      <p:cBhvr>
                                        <p:cTn id="246" dur="1" fill="hold">
                                          <p:stCondLst>
                                            <p:cond delay="0"/>
                                          </p:stCondLst>
                                        </p:cTn>
                                        <p:tgtEl>
                                          <p:spTgt spid="127"/>
                                        </p:tgtEl>
                                        <p:attrNameLst>
                                          <p:attrName>style.visibility</p:attrName>
                                        </p:attrNameLst>
                                      </p:cBhvr>
                                      <p:to>
                                        <p:strVal val="visible"/>
                                      </p:to>
                                    </p:set>
                                  </p:childTnLst>
                                </p:cTn>
                              </p:par>
                              <p:par>
                                <p:cTn id="247" presetID="1" presetClass="entr" fill="hold" nodeType="withEffect">
                                  <p:stCondLst>
                                    <p:cond delay="0"/>
                                  </p:stCondLst>
                                  <p:childTnLst>
                                    <p:set>
                                      <p:cBhvr>
                                        <p:cTn id="248" dur="1" fill="hold">
                                          <p:stCondLst>
                                            <p:cond delay="0"/>
                                          </p:stCondLst>
                                        </p:cTn>
                                        <p:tgtEl>
                                          <p:spTgt spid="146">
                                            <p:txEl>
                                              <p:pRg st="0" end="0"/>
                                            </p:txEl>
                                          </p:spTgt>
                                        </p:tgtEl>
                                        <p:attrNameLst>
                                          <p:attrName>style.visibility</p:attrName>
                                        </p:attrNameLst>
                                      </p:cBhvr>
                                      <p:to>
                                        <p:strVal val="visible"/>
                                      </p:to>
                                    </p:set>
                                  </p:childTnLst>
                                </p:cTn>
                              </p:par>
                            </p:childTnLst>
                          </p:cTn>
                        </p:par>
                      </p:childTnLst>
                    </p:cTn>
                  </p:par>
                  <p:par>
                    <p:cTn id="249" fill="hold">
                      <p:stCondLst>
                        <p:cond delay="indefinite"/>
                      </p:stCondLst>
                      <p:childTnLst>
                        <p:par>
                          <p:cTn id="250" fill="hold">
                            <p:stCondLst>
                              <p:cond delay="0"/>
                            </p:stCondLst>
                            <p:childTnLst>
                              <p:par>
                                <p:cTn id="251" presetID="1" presetClass="entr" fill="hold" nodeType="clickEffect">
                                  <p:stCondLst>
                                    <p:cond delay="0"/>
                                  </p:stCondLst>
                                  <p:childTnLst>
                                    <p:set>
                                      <p:cBhvr>
                                        <p:cTn id="252" dur="1" fill="hold">
                                          <p:stCondLst>
                                            <p:cond delay="0"/>
                                          </p:stCondLst>
                                        </p:cTn>
                                        <p:tgtEl>
                                          <p:spTgt spid="14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 name=""/>
          <p:cNvSpPr txBox="1"/>
          <p:nvPr/>
        </p:nvSpPr>
        <p:spPr>
          <a:xfrm>
            <a:off x="5256000" y="4842000"/>
            <a:ext cx="2592000" cy="546120"/>
          </a:xfrm>
          <a:prstGeom prst="rect">
            <a:avLst/>
          </a:prstGeom>
          <a:solidFill>
            <a:srgbClr val="83caff"/>
          </a:solidFill>
          <a:ln w="0">
            <a:noFill/>
          </a:ln>
        </p:spPr>
        <p:txBody>
          <a:bodyPr lIns="90000" rIns="90000" tIns="45000" bIns="45000" anchor="t">
            <a:spAutoFit/>
          </a:bodyPr>
          <a:p>
            <a:r>
              <a:rPr lang="bg-BG" sz="1800" b="1" u="none" strike="noStrike">
                <a:solidFill>
                  <a:srgbClr val="000000"/>
                </a:solidFill>
                <a:effectLst/>
                <a:uFillTx/>
                <a:latin typeface="Arial"/>
              </a:rPr>
              <a:t>   Eli            Samuel </a:t>
            </a:r>
            <a:endParaRPr lang="bg-BG" sz="1800" b="0" u="none" strike="noStrike">
              <a:solidFill>
                <a:srgbClr val="000000"/>
              </a:solidFill>
              <a:effectLst/>
              <a:uFillTx/>
              <a:latin typeface="Arial"/>
            </a:endParaRPr>
          </a:p>
          <a:p>
            <a:r>
              <a:rPr lang="bg-BG" sz="1400" b="1" i="1" u="none" strike="noStrike">
                <a:solidFill>
                  <a:srgbClr val="000080"/>
                </a:solidFill>
                <a:effectLst/>
                <a:uFillTx/>
                <a:latin typeface="Arial"/>
              </a:rPr>
              <a:t> (40 yıl)</a:t>
            </a:r>
            <a:r>
              <a:rPr lang="bg-BG" sz="1400" b="1" u="none" strike="noStrike">
                <a:solidFill>
                  <a:srgbClr val="000000"/>
                </a:solidFill>
                <a:effectLst/>
                <a:uFillTx/>
                <a:latin typeface="Arial"/>
              </a:rPr>
              <a:t>              </a:t>
            </a:r>
            <a:r>
              <a:rPr lang="bg-BG" sz="1400" b="1" i="1" u="none" strike="noStrike">
                <a:solidFill>
                  <a:srgbClr val="000080"/>
                </a:solidFill>
                <a:effectLst/>
                <a:uFillTx/>
                <a:latin typeface="Arial"/>
              </a:rPr>
              <a:t>(80 yıl)</a:t>
            </a:r>
            <a:r>
              <a:rPr lang="bg-BG" sz="1400" b="1" u="none" strike="noStrike">
                <a:solidFill>
                  <a:srgbClr val="000000"/>
                </a:solidFill>
                <a:effectLst/>
                <a:uFillTx/>
                <a:latin typeface="Arial"/>
              </a:rPr>
              <a:t>   </a:t>
            </a:r>
            <a:endParaRPr lang="bg-BG" sz="1400" b="0" u="none" strike="noStrike">
              <a:solidFill>
                <a:srgbClr val="000000"/>
              </a:solidFill>
              <a:effectLst/>
              <a:uFillTx/>
              <a:latin typeface="Arial"/>
            </a:endParaRPr>
          </a:p>
        </p:txBody>
      </p:sp>
      <p:sp>
        <p:nvSpPr>
          <p:cNvPr id="150" name=""/>
          <p:cNvSpPr/>
          <p:nvPr/>
        </p:nvSpPr>
        <p:spPr>
          <a:xfrm>
            <a:off x="720000" y="1080000"/>
            <a:ext cx="8640000" cy="216000"/>
          </a:xfrm>
          <a:custGeom>
            <a:avLst/>
            <a:gdLst>
              <a:gd name="textAreaLeft" fmla="*/ 0 w 8640000"/>
              <a:gd name="textAreaRight" fmla="*/ 8640000 w 8640000"/>
              <a:gd name="textAreaTop" fmla="*/ 0 h 216000"/>
              <a:gd name="textAreaBottom" fmla="*/ 216360 h 216000"/>
            </a:gdLst>
            <a:ahLst/>
            <a:cxnLst/>
            <a:rect l="textAreaLeft" t="textAreaTop" r="textAreaRight" b="textAreaBottom"/>
            <a:pathLst>
              <a:path w="21600" h="21600">
                <a:moveTo>
                  <a:pt x="0" y="0"/>
                </a:moveTo>
                <a:lnTo>
                  <a:pt x="21261" y="0"/>
                </a:lnTo>
                <a:lnTo>
                  <a:pt x="21600" y="10800"/>
                </a:lnTo>
                <a:lnTo>
                  <a:pt x="21261" y="21600"/>
                </a:lnTo>
                <a:lnTo>
                  <a:pt x="0" y="21600"/>
                </a:lnTo>
                <a:lnTo>
                  <a:pt x="339" y="10800"/>
                </a:lnTo>
                <a:close/>
              </a:path>
            </a:pathLst>
          </a:custGeom>
          <a:solidFill>
            <a:srgbClr val="cccccc"/>
          </a:solidFill>
          <a:ln w="0">
            <a:solidFill>
              <a:srgbClr val="808080"/>
            </a:solidFill>
          </a:ln>
        </p:spPr>
        <p:style>
          <a:lnRef idx="0"/>
          <a:fillRef idx="0"/>
          <a:effectRef idx="0"/>
          <a:fontRef idx="minor"/>
        </p:style>
        <p:txBody>
          <a:bodyPr wrap="none" lIns="90000" rIns="90000" tIns="45000" bIns="45000" anchor="ctr">
            <a:noAutofit/>
          </a:bodyPr>
          <a:p>
            <a:endParaRPr lang="bg-BG" sz="1800" b="0" u="none" strike="noStrike">
              <a:solidFill>
                <a:srgbClr val="000000"/>
              </a:solidFill>
              <a:effectLst/>
              <a:uFillTx/>
              <a:latin typeface="Arial"/>
            </a:endParaRPr>
          </a:p>
        </p:txBody>
      </p:sp>
      <p:grpSp>
        <p:nvGrpSpPr>
          <p:cNvPr id="151" name=""/>
          <p:cNvGrpSpPr/>
          <p:nvPr/>
        </p:nvGrpSpPr>
        <p:grpSpPr>
          <a:xfrm>
            <a:off x="1440000" y="1080000"/>
            <a:ext cx="7524000" cy="324000"/>
            <a:chOff x="1440000" y="1080000"/>
            <a:chExt cx="7524000" cy="324000"/>
          </a:xfrm>
        </p:grpSpPr>
        <p:sp>
          <p:nvSpPr>
            <p:cNvPr id="152" name=""/>
            <p:cNvSpPr/>
            <p:nvPr/>
          </p:nvSpPr>
          <p:spPr>
            <a:xfrm>
              <a:off x="1440000" y="1080000"/>
              <a:ext cx="0" cy="324000"/>
            </a:xfrm>
            <a:prstGeom prst="line">
              <a:avLst/>
            </a:prstGeom>
            <a:ln w="0">
              <a:solidFill>
                <a:srgbClr val="000000"/>
              </a:solidFill>
            </a:ln>
          </p:spPr>
          <p:style>
            <a:lnRef idx="0"/>
            <a:fillRef idx="0"/>
            <a:effectRef idx="0"/>
            <a:fontRef idx="minor"/>
          </p:style>
          <p:txBody>
            <a:bodyPr lIns="90000" rIns="90000" tIns="45000" bIns="45000" anchor="ctr">
              <a:noAutofit/>
            </a:bodyPr>
            <a:p>
              <a:endParaRPr lang="bg-BG" sz="1800" b="0" u="none" strike="noStrike">
                <a:solidFill>
                  <a:srgbClr val="000000"/>
                </a:solidFill>
                <a:effectLst/>
                <a:uFillTx/>
                <a:latin typeface="Arial"/>
              </a:endParaRPr>
            </a:p>
          </p:txBody>
        </p:sp>
        <p:sp>
          <p:nvSpPr>
            <p:cNvPr id="153" name=""/>
            <p:cNvSpPr/>
            <p:nvPr/>
          </p:nvSpPr>
          <p:spPr>
            <a:xfrm>
              <a:off x="2304000" y="1080000"/>
              <a:ext cx="0" cy="324000"/>
            </a:xfrm>
            <a:prstGeom prst="line">
              <a:avLst/>
            </a:prstGeom>
            <a:ln w="0">
              <a:solidFill>
                <a:srgbClr val="000000"/>
              </a:solidFill>
            </a:ln>
          </p:spPr>
          <p:style>
            <a:lnRef idx="0"/>
            <a:fillRef idx="0"/>
            <a:effectRef idx="0"/>
            <a:fontRef idx="minor"/>
          </p:style>
          <p:txBody>
            <a:bodyPr lIns="90000" rIns="90000" tIns="45000" bIns="45000" anchor="ctr">
              <a:noAutofit/>
            </a:bodyPr>
            <a:p>
              <a:endParaRPr lang="bg-BG" sz="1800" b="0" u="none" strike="noStrike">
                <a:solidFill>
                  <a:srgbClr val="000000"/>
                </a:solidFill>
                <a:effectLst/>
                <a:uFillTx/>
                <a:latin typeface="Arial"/>
              </a:endParaRPr>
            </a:p>
          </p:txBody>
        </p:sp>
        <p:sp>
          <p:nvSpPr>
            <p:cNvPr id="154" name=""/>
            <p:cNvSpPr/>
            <p:nvPr/>
          </p:nvSpPr>
          <p:spPr>
            <a:xfrm>
              <a:off x="3204000" y="1080000"/>
              <a:ext cx="0" cy="324000"/>
            </a:xfrm>
            <a:prstGeom prst="line">
              <a:avLst/>
            </a:prstGeom>
            <a:ln w="0">
              <a:solidFill>
                <a:srgbClr val="000000"/>
              </a:solidFill>
            </a:ln>
          </p:spPr>
          <p:style>
            <a:lnRef idx="0"/>
            <a:fillRef idx="0"/>
            <a:effectRef idx="0"/>
            <a:fontRef idx="minor"/>
          </p:style>
          <p:txBody>
            <a:bodyPr lIns="90000" rIns="90000" tIns="45000" bIns="45000" anchor="ctr">
              <a:noAutofit/>
            </a:bodyPr>
            <a:p>
              <a:endParaRPr lang="bg-BG" sz="1800" b="0" u="none" strike="noStrike">
                <a:solidFill>
                  <a:srgbClr val="000000"/>
                </a:solidFill>
                <a:effectLst/>
                <a:uFillTx/>
                <a:latin typeface="Arial"/>
              </a:endParaRPr>
            </a:p>
          </p:txBody>
        </p:sp>
        <p:sp>
          <p:nvSpPr>
            <p:cNvPr id="155" name=""/>
            <p:cNvSpPr/>
            <p:nvPr/>
          </p:nvSpPr>
          <p:spPr>
            <a:xfrm>
              <a:off x="4140000" y="1080000"/>
              <a:ext cx="0" cy="324000"/>
            </a:xfrm>
            <a:prstGeom prst="line">
              <a:avLst/>
            </a:prstGeom>
            <a:ln w="0">
              <a:solidFill>
                <a:srgbClr val="000000"/>
              </a:solidFill>
            </a:ln>
          </p:spPr>
          <p:style>
            <a:lnRef idx="0"/>
            <a:fillRef idx="0"/>
            <a:effectRef idx="0"/>
            <a:fontRef idx="minor"/>
          </p:style>
          <p:txBody>
            <a:bodyPr lIns="90000" rIns="90000" tIns="45000" bIns="45000" anchor="ctr">
              <a:noAutofit/>
            </a:bodyPr>
            <a:p>
              <a:endParaRPr lang="bg-BG" sz="1800" b="0" u="none" strike="noStrike">
                <a:solidFill>
                  <a:srgbClr val="000000"/>
                </a:solidFill>
                <a:effectLst/>
                <a:uFillTx/>
                <a:latin typeface="Arial"/>
              </a:endParaRPr>
            </a:p>
          </p:txBody>
        </p:sp>
        <p:sp>
          <p:nvSpPr>
            <p:cNvPr id="156" name=""/>
            <p:cNvSpPr/>
            <p:nvPr/>
          </p:nvSpPr>
          <p:spPr>
            <a:xfrm>
              <a:off x="5112000" y="1080000"/>
              <a:ext cx="0" cy="324000"/>
            </a:xfrm>
            <a:prstGeom prst="line">
              <a:avLst/>
            </a:prstGeom>
            <a:ln w="0">
              <a:solidFill>
                <a:srgbClr val="000000"/>
              </a:solidFill>
            </a:ln>
          </p:spPr>
          <p:style>
            <a:lnRef idx="0"/>
            <a:fillRef idx="0"/>
            <a:effectRef idx="0"/>
            <a:fontRef idx="minor"/>
          </p:style>
          <p:txBody>
            <a:bodyPr lIns="90000" rIns="90000" tIns="45000" bIns="45000" anchor="ctr">
              <a:noAutofit/>
            </a:bodyPr>
            <a:p>
              <a:endParaRPr lang="bg-BG" sz="1800" b="0" u="none" strike="noStrike">
                <a:solidFill>
                  <a:srgbClr val="000000"/>
                </a:solidFill>
                <a:effectLst/>
                <a:uFillTx/>
                <a:latin typeface="Arial"/>
              </a:endParaRPr>
            </a:p>
          </p:txBody>
        </p:sp>
        <p:sp>
          <p:nvSpPr>
            <p:cNvPr id="157" name=""/>
            <p:cNvSpPr/>
            <p:nvPr/>
          </p:nvSpPr>
          <p:spPr>
            <a:xfrm>
              <a:off x="6084000" y="1080000"/>
              <a:ext cx="0" cy="324000"/>
            </a:xfrm>
            <a:prstGeom prst="line">
              <a:avLst/>
            </a:prstGeom>
            <a:ln w="0">
              <a:solidFill>
                <a:srgbClr val="000000"/>
              </a:solidFill>
            </a:ln>
          </p:spPr>
          <p:style>
            <a:lnRef idx="0"/>
            <a:fillRef idx="0"/>
            <a:effectRef idx="0"/>
            <a:fontRef idx="minor"/>
          </p:style>
          <p:txBody>
            <a:bodyPr lIns="90000" rIns="90000" tIns="45000" bIns="45000" anchor="ctr">
              <a:noAutofit/>
            </a:bodyPr>
            <a:p>
              <a:endParaRPr lang="bg-BG" sz="1800" b="0" u="none" strike="noStrike">
                <a:solidFill>
                  <a:srgbClr val="000000"/>
                </a:solidFill>
                <a:effectLst/>
                <a:uFillTx/>
                <a:latin typeface="Arial"/>
              </a:endParaRPr>
            </a:p>
          </p:txBody>
        </p:sp>
        <p:sp>
          <p:nvSpPr>
            <p:cNvPr id="158" name=""/>
            <p:cNvSpPr/>
            <p:nvPr/>
          </p:nvSpPr>
          <p:spPr>
            <a:xfrm>
              <a:off x="7056000" y="1080000"/>
              <a:ext cx="0" cy="324000"/>
            </a:xfrm>
            <a:prstGeom prst="line">
              <a:avLst/>
            </a:prstGeom>
            <a:ln w="0">
              <a:solidFill>
                <a:srgbClr val="000000"/>
              </a:solidFill>
            </a:ln>
          </p:spPr>
          <p:style>
            <a:lnRef idx="0"/>
            <a:fillRef idx="0"/>
            <a:effectRef idx="0"/>
            <a:fontRef idx="minor"/>
          </p:style>
          <p:txBody>
            <a:bodyPr lIns="90000" rIns="90000" tIns="45000" bIns="45000" anchor="ctr">
              <a:noAutofit/>
            </a:bodyPr>
            <a:p>
              <a:endParaRPr lang="bg-BG" sz="1800" b="0" u="none" strike="noStrike">
                <a:solidFill>
                  <a:srgbClr val="000000"/>
                </a:solidFill>
                <a:effectLst/>
                <a:uFillTx/>
                <a:latin typeface="Arial"/>
              </a:endParaRPr>
            </a:p>
          </p:txBody>
        </p:sp>
        <p:sp>
          <p:nvSpPr>
            <p:cNvPr id="159" name=""/>
            <p:cNvSpPr/>
            <p:nvPr/>
          </p:nvSpPr>
          <p:spPr>
            <a:xfrm>
              <a:off x="7992000" y="1080000"/>
              <a:ext cx="0" cy="324000"/>
            </a:xfrm>
            <a:prstGeom prst="line">
              <a:avLst/>
            </a:prstGeom>
            <a:ln w="0">
              <a:solidFill>
                <a:srgbClr val="000000"/>
              </a:solidFill>
            </a:ln>
          </p:spPr>
          <p:style>
            <a:lnRef idx="0"/>
            <a:fillRef idx="0"/>
            <a:effectRef idx="0"/>
            <a:fontRef idx="minor"/>
          </p:style>
          <p:txBody>
            <a:bodyPr lIns="90000" rIns="90000" tIns="45000" bIns="45000" anchor="ctr">
              <a:noAutofit/>
            </a:bodyPr>
            <a:p>
              <a:endParaRPr lang="bg-BG" sz="1800" b="0" u="none" strike="noStrike">
                <a:solidFill>
                  <a:srgbClr val="000000"/>
                </a:solidFill>
                <a:effectLst/>
                <a:uFillTx/>
                <a:latin typeface="Arial"/>
              </a:endParaRPr>
            </a:p>
          </p:txBody>
        </p:sp>
        <p:sp>
          <p:nvSpPr>
            <p:cNvPr id="160" name=""/>
            <p:cNvSpPr/>
            <p:nvPr/>
          </p:nvSpPr>
          <p:spPr>
            <a:xfrm>
              <a:off x="8964000" y="1080000"/>
              <a:ext cx="0" cy="324000"/>
            </a:xfrm>
            <a:prstGeom prst="line">
              <a:avLst/>
            </a:prstGeom>
            <a:ln w="0">
              <a:solidFill>
                <a:srgbClr val="000000"/>
              </a:solidFill>
            </a:ln>
          </p:spPr>
          <p:style>
            <a:lnRef idx="0"/>
            <a:fillRef idx="0"/>
            <a:effectRef idx="0"/>
            <a:fontRef idx="minor"/>
          </p:style>
          <p:txBody>
            <a:bodyPr lIns="90000" rIns="90000" tIns="45000" bIns="45000" anchor="ctr">
              <a:noAutofit/>
            </a:bodyPr>
            <a:p>
              <a:endParaRPr lang="bg-BG" sz="1800" b="0" u="none" strike="noStrike">
                <a:solidFill>
                  <a:srgbClr val="000000"/>
                </a:solidFill>
                <a:effectLst/>
                <a:uFillTx/>
                <a:latin typeface="Arial"/>
              </a:endParaRPr>
            </a:p>
          </p:txBody>
        </p:sp>
      </p:grpSp>
      <p:sp>
        <p:nvSpPr>
          <p:cNvPr id="161" name=""/>
          <p:cNvSpPr txBox="1"/>
          <p:nvPr/>
        </p:nvSpPr>
        <p:spPr>
          <a:xfrm>
            <a:off x="1008000" y="756000"/>
            <a:ext cx="8424000" cy="346320"/>
          </a:xfrm>
          <a:prstGeom prst="rect">
            <a:avLst/>
          </a:prstGeom>
          <a:noFill/>
          <a:ln w="0">
            <a:noFill/>
          </a:ln>
        </p:spPr>
        <p:txBody>
          <a:bodyPr lIns="90000" rIns="90000" tIns="45000" bIns="45000" anchor="t">
            <a:spAutoFit/>
          </a:bodyPr>
          <a:p>
            <a:r>
              <a:rPr lang="bg-BG" sz="1800" b="0" u="none" strike="noStrike">
                <a:solidFill>
                  <a:srgbClr val="000000"/>
                </a:solidFill>
                <a:effectLst/>
                <a:uFillTx/>
                <a:latin typeface="Arial"/>
              </a:rPr>
              <a:t>  1350     1300      1250       1200       </a:t>
            </a:r>
            <a:r>
              <a:rPr lang="bg-BG" sz="1800" b="0" u="none" strike="noStrike">
                <a:solidFill>
                  <a:srgbClr val="000000"/>
                </a:solidFill>
                <a:effectLst/>
                <a:uFillTx/>
                <a:latin typeface="Arial"/>
              </a:rPr>
              <a:t>1150</a:t>
            </a:r>
            <a:r>
              <a:rPr lang="bg-BG" sz="1800" b="0" u="none" strike="noStrike">
                <a:solidFill>
                  <a:srgbClr val="000000"/>
                </a:solidFill>
                <a:effectLst/>
                <a:uFillTx/>
                <a:latin typeface="Arial"/>
              </a:rPr>
              <a:t>       1100       1050        1000        950</a:t>
            </a:r>
            <a:endParaRPr lang="bg-BG" sz="1800" b="0" u="none" strike="noStrike">
              <a:solidFill>
                <a:srgbClr val="000000"/>
              </a:solidFill>
              <a:effectLst/>
              <a:uFillTx/>
              <a:latin typeface="Arial"/>
            </a:endParaRPr>
          </a:p>
        </p:txBody>
      </p:sp>
      <p:sp>
        <p:nvSpPr>
          <p:cNvPr id="162" name=""/>
          <p:cNvSpPr txBox="1"/>
          <p:nvPr/>
        </p:nvSpPr>
        <p:spPr>
          <a:xfrm>
            <a:off x="1440000" y="1620000"/>
            <a:ext cx="3888000" cy="546120"/>
          </a:xfrm>
          <a:prstGeom prst="rect">
            <a:avLst/>
          </a:prstGeom>
          <a:solidFill>
            <a:srgbClr val="ff9966"/>
          </a:solidFill>
          <a:ln w="0">
            <a:noFill/>
          </a:ln>
        </p:spPr>
        <p:txBody>
          <a:bodyPr lIns="90000" rIns="90000" tIns="45000" bIns="45000" anchor="t">
            <a:spAutoFit/>
          </a:bodyPr>
          <a:p>
            <a:r>
              <a:rPr lang="bg-BG" sz="1800" b="1" u="none" strike="noStrike">
                <a:solidFill>
                  <a:srgbClr val="000000"/>
                </a:solidFill>
                <a:effectLst/>
                <a:uFillTx/>
                <a:latin typeface="Arial"/>
              </a:rPr>
              <a:t>Otniel            Ehut              Debora</a:t>
            </a:r>
            <a:endParaRPr lang="bg-BG" sz="1800" b="0" u="none" strike="noStrike">
              <a:solidFill>
                <a:srgbClr val="000000"/>
              </a:solidFill>
              <a:effectLst/>
              <a:uFillTx/>
              <a:latin typeface="Arial"/>
            </a:endParaRPr>
          </a:p>
          <a:p>
            <a:r>
              <a:rPr lang="bg-BG" sz="1400" b="1" u="none" strike="noStrike">
                <a:solidFill>
                  <a:srgbClr val="000000"/>
                </a:solidFill>
                <a:effectLst/>
                <a:uFillTx/>
                <a:latin typeface="Arial"/>
              </a:rPr>
              <a:t> </a:t>
            </a:r>
            <a:r>
              <a:rPr lang="bg-BG" sz="1400" b="1" i="1" u="none" strike="noStrike">
                <a:solidFill>
                  <a:srgbClr val="000080"/>
                </a:solidFill>
                <a:effectLst/>
                <a:uFillTx/>
                <a:latin typeface="Arial"/>
              </a:rPr>
              <a:t>(48 yıl)</a:t>
            </a:r>
            <a:r>
              <a:rPr lang="bg-BG" sz="1400" b="1" u="none" strike="noStrike">
                <a:solidFill>
                  <a:srgbClr val="000000"/>
                </a:solidFill>
                <a:effectLst/>
                <a:uFillTx/>
                <a:latin typeface="Arial"/>
              </a:rPr>
              <a:t>           </a:t>
            </a:r>
            <a:r>
              <a:rPr lang="bg-BG" sz="1400" b="1" i="1" u="none" strike="noStrike">
                <a:solidFill>
                  <a:srgbClr val="000000"/>
                </a:solidFill>
                <a:effectLst/>
                <a:uFillTx/>
                <a:latin typeface="Arial"/>
              </a:rPr>
              <a:t> </a:t>
            </a:r>
            <a:r>
              <a:rPr lang="bg-BG" sz="1400" b="1" i="1" u="none" strike="noStrike">
                <a:solidFill>
                  <a:srgbClr val="000080"/>
                </a:solidFill>
                <a:effectLst/>
                <a:uFillTx/>
                <a:latin typeface="Arial"/>
              </a:rPr>
              <a:t>   (98 yıl) </a:t>
            </a:r>
            <a:r>
              <a:rPr lang="bg-BG" sz="1400" b="1" i="1" u="none" strike="noStrike">
                <a:solidFill>
                  <a:srgbClr val="000000"/>
                </a:solidFill>
                <a:effectLst/>
                <a:uFillTx/>
                <a:latin typeface="Arial"/>
              </a:rPr>
              <a:t>  </a:t>
            </a:r>
            <a:r>
              <a:rPr lang="bg-BG" sz="1400" b="1" u="none" strike="noStrike">
                <a:solidFill>
                  <a:srgbClr val="000000"/>
                </a:solidFill>
                <a:effectLst/>
                <a:uFillTx/>
                <a:latin typeface="Arial"/>
              </a:rPr>
              <a:t>                </a:t>
            </a:r>
            <a:r>
              <a:rPr lang="bg-BG" sz="1400" b="1" i="1" u="none" strike="noStrike">
                <a:solidFill>
                  <a:srgbClr val="000080"/>
                </a:solidFill>
                <a:effectLst/>
                <a:uFillTx/>
                <a:latin typeface="Arial"/>
              </a:rPr>
              <a:t>(60 yıl)</a:t>
            </a:r>
            <a:endParaRPr lang="bg-BG" sz="1400" b="0" u="none" strike="noStrike">
              <a:solidFill>
                <a:srgbClr val="000000"/>
              </a:solidFill>
              <a:effectLst/>
              <a:uFillTx/>
              <a:latin typeface="Arial"/>
            </a:endParaRPr>
          </a:p>
        </p:txBody>
      </p:sp>
      <p:sp>
        <p:nvSpPr>
          <p:cNvPr id="163" name=""/>
          <p:cNvSpPr txBox="1"/>
          <p:nvPr/>
        </p:nvSpPr>
        <p:spPr>
          <a:xfrm>
            <a:off x="3312000" y="2295000"/>
            <a:ext cx="2808000" cy="771840"/>
          </a:xfrm>
          <a:prstGeom prst="rect">
            <a:avLst/>
          </a:prstGeom>
          <a:solidFill>
            <a:srgbClr val="33cc66"/>
          </a:solidFill>
          <a:ln w="0">
            <a:noFill/>
          </a:ln>
        </p:spPr>
        <p:txBody>
          <a:bodyPr lIns="90000" rIns="90000" tIns="45000" bIns="45000" anchor="t">
            <a:spAutoFit/>
          </a:bodyPr>
          <a:p>
            <a:r>
              <a:rPr lang="bg-BG" sz="1800" b="1" u="none" strike="noStrike">
                <a:solidFill>
                  <a:srgbClr val="000000"/>
                </a:solidFill>
                <a:effectLst/>
                <a:uFillTx/>
                <a:latin typeface="Arial"/>
              </a:rPr>
              <a:t>Gidyon    Avimelek</a:t>
            </a:r>
            <a:endParaRPr lang="bg-BG" sz="1800" b="0" u="none" strike="noStrike">
              <a:solidFill>
                <a:srgbClr val="000000"/>
              </a:solidFill>
              <a:effectLst/>
              <a:uFillTx/>
              <a:latin typeface="Arial"/>
            </a:endParaRPr>
          </a:p>
          <a:p>
            <a:r>
              <a:rPr lang="bg-BG" sz="1600" b="0" u="none" strike="noStrike">
                <a:solidFill>
                  <a:srgbClr val="000000"/>
                </a:solidFill>
                <a:effectLst/>
                <a:uFillTx/>
                <a:latin typeface="Arial"/>
              </a:rPr>
              <a:t>                                Tola, Yair</a:t>
            </a:r>
            <a:endParaRPr lang="bg-BG" sz="1600" b="0" u="none" strike="noStrike">
              <a:solidFill>
                <a:srgbClr val="000000"/>
              </a:solidFill>
              <a:effectLst/>
              <a:uFillTx/>
              <a:latin typeface="Arial"/>
            </a:endParaRPr>
          </a:p>
          <a:p>
            <a:r>
              <a:rPr lang="bg-BG" sz="1400" b="1" i="1" u="none" strike="noStrike">
                <a:solidFill>
                  <a:srgbClr val="000080"/>
                </a:solidFill>
                <a:effectLst/>
                <a:uFillTx/>
                <a:latin typeface="Arial"/>
              </a:rPr>
              <a:t>  (48 yıl)</a:t>
            </a:r>
            <a:r>
              <a:rPr lang="bg-BG" sz="1400" b="1" u="none" strike="noStrike">
                <a:solidFill>
                  <a:srgbClr val="000000"/>
                </a:solidFill>
                <a:effectLst/>
                <a:uFillTx/>
                <a:latin typeface="Arial"/>
              </a:rPr>
              <a:t>               </a:t>
            </a:r>
            <a:r>
              <a:rPr lang="bg-BG" sz="1400" b="1" i="1" u="none" strike="noStrike">
                <a:solidFill>
                  <a:srgbClr val="000080"/>
                </a:solidFill>
                <a:effectLst/>
                <a:uFillTx/>
                <a:latin typeface="Arial"/>
              </a:rPr>
              <a:t>(40 yıl)</a:t>
            </a:r>
            <a:r>
              <a:rPr lang="bg-BG" sz="1400" b="1" u="none" strike="noStrike">
                <a:solidFill>
                  <a:srgbClr val="000000"/>
                </a:solidFill>
                <a:effectLst/>
                <a:uFillTx/>
                <a:latin typeface="Arial"/>
              </a:rPr>
              <a:t> </a:t>
            </a:r>
            <a:endParaRPr lang="bg-BG" sz="1400" b="0" u="none" strike="noStrike">
              <a:solidFill>
                <a:srgbClr val="000000"/>
              </a:solidFill>
              <a:effectLst/>
              <a:uFillTx/>
              <a:latin typeface="Arial"/>
            </a:endParaRPr>
          </a:p>
        </p:txBody>
      </p:sp>
      <p:sp>
        <p:nvSpPr>
          <p:cNvPr id="164" name=""/>
          <p:cNvSpPr txBox="1"/>
          <p:nvPr/>
        </p:nvSpPr>
        <p:spPr>
          <a:xfrm>
            <a:off x="7164000" y="1620000"/>
            <a:ext cx="756000" cy="546120"/>
          </a:xfrm>
          <a:prstGeom prst="rect">
            <a:avLst/>
          </a:prstGeom>
          <a:solidFill>
            <a:srgbClr val="cccc00"/>
          </a:solidFill>
          <a:ln w="0">
            <a:noFill/>
          </a:ln>
        </p:spPr>
        <p:txBody>
          <a:bodyPr lIns="90000" rIns="90000" tIns="45000" bIns="45000" anchor="t">
            <a:spAutoFit/>
          </a:bodyPr>
          <a:p>
            <a:r>
              <a:rPr lang="bg-BG" sz="1800" b="1" u="none" strike="noStrike">
                <a:solidFill>
                  <a:srgbClr val="000000"/>
                </a:solidFill>
                <a:effectLst/>
                <a:uFillTx/>
                <a:latin typeface="Arial"/>
              </a:rPr>
              <a:t>Saul</a:t>
            </a:r>
            <a:endParaRPr lang="bg-BG" sz="1800" b="0" u="none" strike="noStrike">
              <a:solidFill>
                <a:srgbClr val="000000"/>
              </a:solidFill>
              <a:effectLst/>
              <a:uFillTx/>
              <a:latin typeface="Arial"/>
            </a:endParaRPr>
          </a:p>
          <a:p>
            <a:r>
              <a:rPr lang="bg-BG" sz="1400" b="1" i="1" u="none" strike="noStrike">
                <a:solidFill>
                  <a:srgbClr val="000080"/>
                </a:solidFill>
                <a:effectLst/>
                <a:uFillTx/>
                <a:latin typeface="Arial"/>
              </a:rPr>
              <a:t>(42 yıl)</a:t>
            </a:r>
            <a:r>
              <a:rPr lang="bg-BG" sz="1400" b="1" u="none" strike="noStrike">
                <a:solidFill>
                  <a:srgbClr val="000000"/>
                </a:solidFill>
                <a:effectLst/>
                <a:uFillTx/>
                <a:latin typeface="Arial"/>
              </a:rPr>
              <a:t> </a:t>
            </a:r>
            <a:endParaRPr lang="bg-BG" sz="1400" b="0" u="none" strike="noStrike">
              <a:solidFill>
                <a:srgbClr val="000000"/>
              </a:solidFill>
              <a:effectLst/>
              <a:uFillTx/>
              <a:latin typeface="Arial"/>
            </a:endParaRPr>
          </a:p>
        </p:txBody>
      </p:sp>
      <p:sp>
        <p:nvSpPr>
          <p:cNvPr id="165" name=""/>
          <p:cNvSpPr txBox="1"/>
          <p:nvPr/>
        </p:nvSpPr>
        <p:spPr>
          <a:xfrm>
            <a:off x="7920000" y="1620000"/>
            <a:ext cx="864000" cy="546120"/>
          </a:xfrm>
          <a:prstGeom prst="rect">
            <a:avLst/>
          </a:prstGeom>
          <a:solidFill>
            <a:srgbClr val="e6e64c"/>
          </a:solidFill>
          <a:ln w="0">
            <a:noFill/>
          </a:ln>
        </p:spPr>
        <p:txBody>
          <a:bodyPr lIns="90000" rIns="90000" tIns="45000" bIns="45000" anchor="t">
            <a:spAutoFit/>
          </a:bodyPr>
          <a:p>
            <a:r>
              <a:rPr lang="bg-BG" sz="1800" b="1" u="none" strike="noStrike">
                <a:solidFill>
                  <a:srgbClr val="000000"/>
                </a:solidFill>
                <a:effectLst/>
                <a:uFillTx/>
                <a:latin typeface="Arial"/>
              </a:rPr>
              <a:t>Davut</a:t>
            </a:r>
            <a:r>
              <a:rPr lang="bg-BG" sz="1400" b="1" u="none" strike="noStrike">
                <a:solidFill>
                  <a:srgbClr val="000000"/>
                </a:solidFill>
                <a:effectLst/>
                <a:uFillTx/>
                <a:latin typeface="Arial"/>
              </a:rPr>
              <a:t>   </a:t>
            </a:r>
            <a:r>
              <a:rPr lang="bg-BG" sz="1400" b="1" i="1" u="none" strike="noStrike">
                <a:solidFill>
                  <a:srgbClr val="000080"/>
                </a:solidFill>
                <a:effectLst/>
                <a:uFillTx/>
                <a:latin typeface="Arial"/>
              </a:rPr>
              <a:t>(40 yıl)</a:t>
            </a:r>
            <a:r>
              <a:rPr lang="bg-BG" sz="1400" b="1" u="none" strike="noStrike">
                <a:solidFill>
                  <a:srgbClr val="000000"/>
                </a:solidFill>
                <a:effectLst/>
                <a:uFillTx/>
                <a:latin typeface="Arial"/>
              </a:rPr>
              <a:t> </a:t>
            </a:r>
            <a:endParaRPr lang="bg-BG" sz="1400" b="0" u="none" strike="noStrike">
              <a:solidFill>
                <a:srgbClr val="000000"/>
              </a:solidFill>
              <a:effectLst/>
              <a:uFillTx/>
              <a:latin typeface="Arial"/>
            </a:endParaRPr>
          </a:p>
        </p:txBody>
      </p:sp>
      <p:sp>
        <p:nvSpPr>
          <p:cNvPr id="166" name=""/>
          <p:cNvSpPr txBox="1"/>
          <p:nvPr/>
        </p:nvSpPr>
        <p:spPr>
          <a:xfrm>
            <a:off x="5544000" y="2925000"/>
            <a:ext cx="1008000" cy="1279440"/>
          </a:xfrm>
          <a:prstGeom prst="rect">
            <a:avLst/>
          </a:prstGeom>
          <a:solidFill>
            <a:srgbClr val="ffcc99"/>
          </a:solidFill>
          <a:ln w="0">
            <a:noFill/>
          </a:ln>
        </p:spPr>
        <p:txBody>
          <a:bodyPr lIns="90000" rIns="90000" tIns="45000" bIns="45000" anchor="t">
            <a:spAutoFit/>
          </a:bodyPr>
          <a:p>
            <a:r>
              <a:rPr lang="bg-BG" sz="1800" b="1" u="none" strike="noStrike">
                <a:solidFill>
                  <a:srgbClr val="000000"/>
                </a:solidFill>
                <a:effectLst/>
                <a:uFillTx/>
                <a:latin typeface="Arial"/>
              </a:rPr>
              <a:t>Yiftah </a:t>
            </a:r>
            <a:r>
              <a:rPr lang="bg-BG" sz="1600" b="0" u="none" strike="noStrike">
                <a:solidFill>
                  <a:srgbClr val="000000"/>
                </a:solidFill>
                <a:effectLst/>
                <a:uFillTx/>
                <a:latin typeface="Arial"/>
              </a:rPr>
              <a:t>İvsan Elon Abdon</a:t>
            </a:r>
            <a:endParaRPr lang="bg-BG" sz="1600" b="0" u="none" strike="noStrike">
              <a:solidFill>
                <a:srgbClr val="000000"/>
              </a:solidFill>
              <a:effectLst/>
              <a:uFillTx/>
              <a:latin typeface="Arial"/>
            </a:endParaRPr>
          </a:p>
          <a:p>
            <a:r>
              <a:rPr lang="bg-BG" sz="1400" b="1" i="1" u="none" strike="noStrike">
                <a:solidFill>
                  <a:srgbClr val="000080"/>
                </a:solidFill>
                <a:effectLst/>
                <a:uFillTx/>
                <a:latin typeface="Arial"/>
              </a:rPr>
              <a:t>(48 yıl)</a:t>
            </a:r>
            <a:r>
              <a:rPr lang="bg-BG" sz="1800" b="1" u="none" strike="noStrike">
                <a:solidFill>
                  <a:srgbClr val="000000"/>
                </a:solidFill>
                <a:effectLst/>
                <a:uFillTx/>
                <a:latin typeface="Arial"/>
              </a:rPr>
              <a:t> </a:t>
            </a:r>
            <a:endParaRPr lang="bg-BG" sz="1800" b="0" u="none" strike="noStrike">
              <a:solidFill>
                <a:srgbClr val="000000"/>
              </a:solidFill>
              <a:effectLst/>
              <a:uFillTx/>
              <a:latin typeface="Arial"/>
            </a:endParaRPr>
          </a:p>
        </p:txBody>
      </p:sp>
      <p:sp>
        <p:nvSpPr>
          <p:cNvPr id="167" name=""/>
          <p:cNvSpPr txBox="1"/>
          <p:nvPr/>
        </p:nvSpPr>
        <p:spPr>
          <a:xfrm>
            <a:off x="5544000" y="4176000"/>
            <a:ext cx="1008000" cy="546120"/>
          </a:xfrm>
          <a:prstGeom prst="rect">
            <a:avLst/>
          </a:prstGeom>
          <a:solidFill>
            <a:srgbClr val="ff8080"/>
          </a:solidFill>
          <a:ln w="0">
            <a:noFill/>
          </a:ln>
        </p:spPr>
        <p:txBody>
          <a:bodyPr lIns="90000" rIns="90000" tIns="45000" bIns="45000" anchor="t">
            <a:spAutoFit/>
          </a:bodyPr>
          <a:p>
            <a:r>
              <a:rPr lang="bg-BG" sz="1800" b="1" u="none" strike="noStrike">
                <a:solidFill>
                  <a:srgbClr val="000000"/>
                </a:solidFill>
                <a:effectLst/>
                <a:uFillTx/>
                <a:latin typeface="Arial"/>
              </a:rPr>
              <a:t>Şimşon</a:t>
            </a:r>
            <a:endParaRPr lang="bg-BG" sz="1800" b="0" u="none" strike="noStrike">
              <a:solidFill>
                <a:srgbClr val="000000"/>
              </a:solidFill>
              <a:effectLst/>
              <a:uFillTx/>
              <a:latin typeface="Arial"/>
            </a:endParaRPr>
          </a:p>
          <a:p>
            <a:r>
              <a:rPr lang="bg-BG" sz="1400" b="1" i="1" u="none" strike="noStrike">
                <a:solidFill>
                  <a:srgbClr val="000080"/>
                </a:solidFill>
                <a:effectLst/>
                <a:uFillTx/>
                <a:latin typeface="Arial"/>
              </a:rPr>
              <a:t>  (40 yıl)</a:t>
            </a:r>
            <a:endParaRPr lang="bg-BG" sz="1400" b="0" u="none" strike="noStrike">
              <a:solidFill>
                <a:srgbClr val="000000"/>
              </a:solidFill>
              <a:effectLst/>
              <a:uFillTx/>
              <a:latin typeface="Arial"/>
            </a:endParaRPr>
          </a:p>
        </p:txBody>
      </p:sp>
      <p:sp>
        <p:nvSpPr>
          <p:cNvPr id="168" name=""/>
          <p:cNvSpPr/>
          <p:nvPr/>
        </p:nvSpPr>
        <p:spPr>
          <a:xfrm>
            <a:off x="2340000" y="1620000"/>
            <a:ext cx="0" cy="546120"/>
          </a:xfrm>
          <a:prstGeom prst="line">
            <a:avLst/>
          </a:prstGeom>
          <a:ln w="12600">
            <a:solidFill>
              <a:srgbClr val="000000"/>
            </a:solidFill>
            <a:round/>
          </a:ln>
        </p:spPr>
        <p:style>
          <a:lnRef idx="0"/>
          <a:fillRef idx="0"/>
          <a:effectRef idx="0"/>
          <a:fontRef idx="minor"/>
        </p:style>
        <p:txBody>
          <a:bodyPr lIns="96120" rIns="96120" tIns="51120" bIns="51120" anchor="ctr">
            <a:noAutofit/>
          </a:bodyPr>
          <a:p>
            <a:endParaRPr lang="bg-BG" sz="1800" b="0" u="none" strike="noStrike">
              <a:solidFill>
                <a:srgbClr val="000000"/>
              </a:solidFill>
              <a:effectLst/>
              <a:uFillTx/>
              <a:latin typeface="Arial"/>
            </a:endParaRPr>
          </a:p>
        </p:txBody>
      </p:sp>
      <p:sp>
        <p:nvSpPr>
          <p:cNvPr id="169" name=""/>
          <p:cNvSpPr/>
          <p:nvPr/>
        </p:nvSpPr>
        <p:spPr>
          <a:xfrm>
            <a:off x="4104000" y="1620000"/>
            <a:ext cx="0" cy="546120"/>
          </a:xfrm>
          <a:prstGeom prst="line">
            <a:avLst/>
          </a:prstGeom>
          <a:ln w="12600">
            <a:solidFill>
              <a:srgbClr val="000000"/>
            </a:solidFill>
            <a:round/>
          </a:ln>
        </p:spPr>
        <p:style>
          <a:lnRef idx="0"/>
          <a:fillRef idx="0"/>
          <a:effectRef idx="0"/>
          <a:fontRef idx="minor"/>
        </p:style>
        <p:txBody>
          <a:bodyPr lIns="96120" rIns="96120" tIns="51120" bIns="51120" anchor="ctr">
            <a:noAutofit/>
          </a:bodyPr>
          <a:p>
            <a:endParaRPr lang="bg-BG" sz="1800" b="0" u="none" strike="noStrike">
              <a:solidFill>
                <a:srgbClr val="000000"/>
              </a:solidFill>
              <a:effectLst/>
              <a:uFillTx/>
              <a:latin typeface="Arial"/>
            </a:endParaRPr>
          </a:p>
        </p:txBody>
      </p:sp>
      <p:sp>
        <p:nvSpPr>
          <p:cNvPr id="170" name=""/>
          <p:cNvSpPr/>
          <p:nvPr/>
        </p:nvSpPr>
        <p:spPr>
          <a:xfrm>
            <a:off x="4320000" y="2295000"/>
            <a:ext cx="0" cy="771840"/>
          </a:xfrm>
          <a:prstGeom prst="line">
            <a:avLst/>
          </a:prstGeom>
          <a:ln w="12600">
            <a:solidFill>
              <a:srgbClr val="000000"/>
            </a:solidFill>
            <a:round/>
          </a:ln>
        </p:spPr>
        <p:style>
          <a:lnRef idx="0"/>
          <a:fillRef idx="0"/>
          <a:effectRef idx="0"/>
          <a:fontRef idx="minor"/>
        </p:style>
        <p:txBody>
          <a:bodyPr lIns="96120" rIns="96120" tIns="51120" bIns="51120" anchor="ctr">
            <a:noAutofit/>
          </a:bodyPr>
          <a:p>
            <a:endParaRPr lang="bg-BG" sz="1800" b="0" u="none" strike="noStrike">
              <a:solidFill>
                <a:srgbClr val="000000"/>
              </a:solidFill>
              <a:effectLst/>
              <a:uFillTx/>
              <a:latin typeface="Arial"/>
            </a:endParaRPr>
          </a:p>
        </p:txBody>
      </p:sp>
      <p:sp>
        <p:nvSpPr>
          <p:cNvPr id="171" name=""/>
          <p:cNvSpPr/>
          <p:nvPr/>
        </p:nvSpPr>
        <p:spPr>
          <a:xfrm>
            <a:off x="6120000" y="4842000"/>
            <a:ext cx="0" cy="546120"/>
          </a:xfrm>
          <a:prstGeom prst="line">
            <a:avLst/>
          </a:prstGeom>
          <a:ln w="12600">
            <a:solidFill>
              <a:srgbClr val="000000"/>
            </a:solidFill>
            <a:round/>
          </a:ln>
        </p:spPr>
        <p:style>
          <a:lnRef idx="0"/>
          <a:fillRef idx="0"/>
          <a:effectRef idx="0"/>
          <a:fontRef idx="minor"/>
        </p:style>
        <p:txBody>
          <a:bodyPr lIns="96120" rIns="96120" tIns="51120" bIns="51120" anchor="ctr">
            <a:noAutofit/>
          </a:bodyPr>
          <a:p>
            <a:endParaRPr lang="bg-BG" sz="1800" b="0" u="none" strike="noStrike">
              <a:solidFill>
                <a:srgbClr val="000000"/>
              </a:solidFill>
              <a:effectLst/>
              <a:uFillTx/>
              <a:latin typeface="Arial"/>
            </a:endParaRPr>
          </a:p>
        </p:txBody>
      </p:sp>
      <p:sp>
        <p:nvSpPr>
          <p:cNvPr id="172" name=""/>
          <p:cNvSpPr txBox="1"/>
          <p:nvPr/>
        </p:nvSpPr>
        <p:spPr>
          <a:xfrm>
            <a:off x="7560000" y="2484000"/>
            <a:ext cx="2232000" cy="1626120"/>
          </a:xfrm>
          <a:prstGeom prst="rect">
            <a:avLst/>
          </a:prstGeom>
          <a:noFill/>
          <a:ln w="0">
            <a:noFill/>
          </a:ln>
        </p:spPr>
        <p:txBody>
          <a:bodyPr lIns="90000" rIns="90000" tIns="45000" bIns="45000" anchor="t">
            <a:spAutoFit/>
          </a:bodyPr>
          <a:p>
            <a:pPr algn="ctr"/>
            <a:r>
              <a:rPr lang="bg-BG" sz="1800" b="1" u="none" strike="noStrike">
                <a:solidFill>
                  <a:srgbClr val="000080"/>
                </a:solidFill>
                <a:effectLst/>
                <a:uFillTx/>
                <a:latin typeface="Arial"/>
              </a:rPr>
              <a:t>-967 senesi:</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Arial"/>
              </a:rPr>
              <a:t>Kral Süleyman'ın dördüncü yılı = Mısır'dan çıkışından 480 sene sonra (1.Krallar 6:1)</a:t>
            </a:r>
            <a:endParaRPr lang="bg-BG" sz="1800" b="0" u="none" strike="noStrike">
              <a:solidFill>
                <a:srgbClr val="000000"/>
              </a:solidFill>
              <a:effectLst/>
              <a:uFillTx/>
              <a:latin typeface="Arial"/>
            </a:endParaRPr>
          </a:p>
        </p:txBody>
      </p:sp>
      <p:sp>
        <p:nvSpPr>
          <p:cNvPr id="173" name=""/>
          <p:cNvSpPr/>
          <p:nvPr/>
        </p:nvSpPr>
        <p:spPr>
          <a:xfrm flipV="1">
            <a:off x="8856000" y="1242000"/>
            <a:ext cx="0" cy="1296000"/>
          </a:xfrm>
          <a:prstGeom prst="line">
            <a:avLst/>
          </a:prstGeom>
          <a:ln w="0">
            <a:solidFill>
              <a:srgbClr val="000000"/>
            </a:solidFill>
            <a:tailEnd len="med" type="triangle" w="med"/>
          </a:ln>
        </p:spPr>
        <p:style>
          <a:lnRef idx="0"/>
          <a:fillRef idx="0"/>
          <a:effectRef idx="0"/>
          <a:fontRef idx="minor"/>
        </p:style>
        <p:txBody>
          <a:bodyPr lIns="90000" rIns="90000" tIns="45000" bIns="45000" anchor="ctr">
            <a:noAutofit/>
          </a:bodyPr>
          <a:p>
            <a:endParaRPr lang="bg-BG" sz="1800" b="0" u="none" strike="noStrike">
              <a:solidFill>
                <a:srgbClr val="000000"/>
              </a:solidFill>
              <a:effectLst/>
              <a:uFillTx/>
              <a:latin typeface="Arial"/>
            </a:endParaRPr>
          </a:p>
        </p:txBody>
      </p:sp>
      <p:sp>
        <p:nvSpPr>
          <p:cNvPr id="174" name=""/>
          <p:cNvSpPr txBox="1"/>
          <p:nvPr/>
        </p:nvSpPr>
        <p:spPr>
          <a:xfrm>
            <a:off x="8784000" y="1620000"/>
            <a:ext cx="1296000" cy="546120"/>
          </a:xfrm>
          <a:prstGeom prst="rect">
            <a:avLst/>
          </a:prstGeom>
          <a:solidFill>
            <a:srgbClr val="e6ff00"/>
          </a:solidFill>
          <a:ln w="0">
            <a:noFill/>
          </a:ln>
        </p:spPr>
        <p:txBody>
          <a:bodyPr lIns="90000" rIns="90000" tIns="45000" bIns="45000" anchor="t">
            <a:spAutoFit/>
          </a:bodyPr>
          <a:p>
            <a:r>
              <a:rPr lang="bg-BG" sz="1800" b="1" u="none" strike="noStrike">
                <a:solidFill>
                  <a:srgbClr val="000000"/>
                </a:solidFill>
                <a:effectLst/>
                <a:uFillTx/>
                <a:latin typeface="Arial"/>
              </a:rPr>
              <a:t>Süleyman </a:t>
            </a:r>
            <a:r>
              <a:rPr lang="bg-BG" sz="1400" b="1" u="none" strike="noStrike">
                <a:solidFill>
                  <a:srgbClr val="000000"/>
                </a:solidFill>
                <a:effectLst/>
                <a:uFillTx/>
                <a:latin typeface="Arial"/>
              </a:rPr>
              <a:t>    </a:t>
            </a:r>
            <a:r>
              <a:rPr lang="bg-BG" sz="1400" b="1" i="1" u="none" strike="noStrike">
                <a:solidFill>
                  <a:srgbClr val="000080"/>
                </a:solidFill>
                <a:effectLst/>
                <a:uFillTx/>
                <a:latin typeface="Arial"/>
              </a:rPr>
              <a:t>(40 yıl)</a:t>
            </a:r>
            <a:r>
              <a:rPr lang="bg-BG" sz="1400" b="1" u="none" strike="noStrike">
                <a:solidFill>
                  <a:srgbClr val="000000"/>
                </a:solidFill>
                <a:effectLst/>
                <a:uFillTx/>
                <a:latin typeface="Arial"/>
              </a:rPr>
              <a:t>  </a:t>
            </a:r>
            <a:endParaRPr lang="bg-BG" sz="1400" b="0" u="none" strike="noStrike">
              <a:solidFill>
                <a:srgbClr val="000000"/>
              </a:solidFill>
              <a:effectLst/>
              <a:uFillTx/>
              <a:latin typeface="Arial"/>
            </a:endParaRPr>
          </a:p>
        </p:txBody>
      </p:sp>
      <p:sp>
        <p:nvSpPr>
          <p:cNvPr id="175" name="PlaceHolder 1"/>
          <p:cNvSpPr>
            <a:spLocks noGrp="1"/>
          </p:cNvSpPr>
          <p:nvPr>
            <p:ph type="title"/>
          </p:nvPr>
        </p:nvSpPr>
        <p:spPr>
          <a:xfrm>
            <a:off x="720" y="-1440"/>
            <a:ext cx="10079640" cy="541800"/>
          </a:xfrm>
          <a:prstGeom prst="rect">
            <a:avLst/>
          </a:prstGeom>
          <a:solidFill>
            <a:srgbClr val="00dcff"/>
          </a:solidFill>
          <a:ln w="0">
            <a:noFill/>
          </a:ln>
        </p:spPr>
        <p:txBody>
          <a:bodyPr lIns="0" rIns="0" tIns="0" bIns="0" anchor="ctr">
            <a:spAutoFit/>
          </a:bodyPr>
          <a:p>
            <a:pPr indent="0" algn="ctr">
              <a:buNone/>
            </a:pPr>
            <a:r>
              <a:rPr lang="bg-BG" sz="3200" b="1" u="none" strike="noStrike">
                <a:solidFill>
                  <a:srgbClr val="000066"/>
                </a:solidFill>
                <a:effectLst/>
                <a:uFillTx/>
                <a:latin typeface="Trebuchet MS"/>
              </a:rPr>
              <a:t>HAKİMLER kitabı -</a:t>
            </a:r>
            <a:r>
              <a:rPr lang="bg-BG" sz="3200" b="1" u="none" strike="noStrike">
                <a:solidFill>
                  <a:srgbClr val="000080"/>
                </a:solidFill>
                <a:effectLst/>
                <a:uFillTx/>
                <a:latin typeface="Trebuchet MS"/>
              </a:rPr>
              <a:t> </a:t>
            </a:r>
            <a:r>
              <a:rPr lang="bg-BG" sz="3200" b="1" u="none" strike="noStrike">
                <a:solidFill>
                  <a:srgbClr val="ff3333"/>
                </a:solidFill>
                <a:effectLst/>
                <a:uFillTx/>
                <a:latin typeface="Trebuchet MS"/>
              </a:rPr>
              <a:t>Giriş</a:t>
            </a:r>
            <a:endParaRPr lang="bg-BG" sz="3200" b="0" u="none" strike="noStrike">
              <a:solidFill>
                <a:srgbClr val="000000"/>
              </a:solidFill>
              <a:effectLst/>
              <a:uFillTx/>
              <a:latin typeface="Arial"/>
            </a:endParaRPr>
          </a:p>
        </p:txBody>
      </p:sp>
      <p:pic>
        <p:nvPicPr>
          <p:cNvPr id="176" name=""/>
          <p:cNvPicPr/>
          <p:nvPr/>
        </p:nvPicPr>
        <p:blipFill>
          <a:blip r:embed="rId1"/>
          <a:stretch/>
        </p:blipFill>
        <p:spPr>
          <a:xfrm>
            <a:off x="792000" y="3294000"/>
            <a:ext cx="2376000" cy="1782000"/>
          </a:xfrm>
          <a:prstGeom prst="rect">
            <a:avLst/>
          </a:prstGeom>
          <a:noFill/>
          <a:ln w="0">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showMasterSp="0">
  <p:cSld>
    <p:bg>
      <p:bgPr>
        <a:solidFill>
          <a:srgbClr val="ffffff"/>
        </a:solidFill>
      </p:bgPr>
    </p:bg>
    <p:spTree>
      <p:nvGrpSpPr>
        <p:cNvPr id="1" name=""/>
        <p:cNvGrpSpPr/>
        <p:nvPr/>
      </p:nvGrpSpPr>
      <p:grpSpPr>
        <a:xfrm>
          <a:off x="0" y="0"/>
          <a:ext cx="0" cy="0"/>
          <a:chOff x="0" y="0"/>
          <a:chExt cx="0" cy="0"/>
        </a:xfrm>
      </p:grpSpPr>
      <p:sp>
        <p:nvSpPr>
          <p:cNvPr id="177" name=""/>
          <p:cNvSpPr txBox="1"/>
          <p:nvPr/>
        </p:nvSpPr>
        <p:spPr>
          <a:xfrm>
            <a:off x="288000" y="720000"/>
            <a:ext cx="3672000" cy="4536000"/>
          </a:xfrm>
          <a:prstGeom prst="rect">
            <a:avLst/>
          </a:prstGeom>
          <a:solidFill>
            <a:srgbClr val="ffffa6"/>
          </a:solidFill>
          <a:ln w="0">
            <a:noFill/>
          </a:ln>
        </p:spPr>
        <p:txBody>
          <a:bodyPr lIns="90000" rIns="90000" tIns="45000" bIns="45000" anchor="t">
            <a:spAutoFit/>
          </a:bodyPr>
          <a:p>
            <a:r>
              <a:rPr lang="bg-BG" sz="1800" b="1" u="none" strike="noStrike">
                <a:solidFill>
                  <a:srgbClr val="ff0000"/>
                </a:solidFill>
                <a:effectLst/>
                <a:uFillTx/>
                <a:latin typeface="Trebuchet MS"/>
              </a:rPr>
              <a:t>1:1-3</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İsrailliler, Yeşu'nun ölümünden sonra RAB'be, "Bizim için Kenanlılar'la savaşmaya ilk kim gidecek?" diye sordular. </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2  RAB, "Yahuda oymağı gidecek" dedi, "Kenan ülkesini onun eline teslim ediyorum." </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3  </a:t>
            </a:r>
            <a:r>
              <a:rPr lang="bg-BG" sz="1800" b="1" u="sng" strike="noStrike">
                <a:solidFill>
                  <a:srgbClr val="000000"/>
                </a:solidFill>
                <a:effectLst/>
                <a:uFillTx/>
                <a:latin typeface="Trebuchet MS"/>
              </a:rPr>
              <a:t>Yahuda</a:t>
            </a:r>
            <a:r>
              <a:rPr lang="bg-BG" sz="1800" b="0" u="none" strike="noStrike">
                <a:solidFill>
                  <a:srgbClr val="000000"/>
                </a:solidFill>
                <a:effectLst/>
                <a:uFillTx/>
                <a:latin typeface="Trebuchet MS"/>
              </a:rPr>
              <a:t>oğulları, kardeşleri </a:t>
            </a:r>
            <a:r>
              <a:rPr lang="bg-BG" sz="1800" b="1" u="sng" strike="noStrike">
                <a:solidFill>
                  <a:srgbClr val="000000"/>
                </a:solidFill>
                <a:effectLst/>
                <a:uFillTx/>
                <a:latin typeface="Trebuchet MS"/>
              </a:rPr>
              <a:t>Şimon</a:t>
            </a:r>
            <a:r>
              <a:rPr lang="bg-BG" sz="1800" b="0" u="none" strike="noStrike">
                <a:solidFill>
                  <a:srgbClr val="000000"/>
                </a:solidFill>
                <a:effectLst/>
                <a:uFillTx/>
                <a:latin typeface="Trebuchet MS"/>
              </a:rPr>
              <a:t>oğulları'na, "Kenanlılar'la savaşmak için payımıza düşen bölgeye bizimle birlikte gelin" dediler, "Sonra biz de payınıza düşen bölgeye sizinle geliriz." Böylece Şimonoğulları Yahudaoğulları'yla birlikte gitti. </a:t>
            </a:r>
            <a:endParaRPr lang="bg-BG" sz="1800" b="0" u="none" strike="noStrike">
              <a:solidFill>
                <a:srgbClr val="000000"/>
              </a:solidFill>
              <a:effectLst/>
              <a:uFillTx/>
              <a:latin typeface="Arial"/>
            </a:endParaRPr>
          </a:p>
        </p:txBody>
      </p:sp>
      <p:sp>
        <p:nvSpPr>
          <p:cNvPr id="178" name="PlaceHolder 1"/>
          <p:cNvSpPr>
            <a:spLocks noGrp="1"/>
          </p:cNvSpPr>
          <p:nvPr>
            <p:ph type="title"/>
          </p:nvPr>
        </p:nvSpPr>
        <p:spPr>
          <a:xfrm>
            <a:off x="720" y="-1440"/>
            <a:ext cx="10079640" cy="541800"/>
          </a:xfrm>
          <a:prstGeom prst="rect">
            <a:avLst/>
          </a:prstGeom>
          <a:solidFill>
            <a:srgbClr val="00dcff"/>
          </a:solidFill>
          <a:ln w="0">
            <a:noFill/>
          </a:ln>
        </p:spPr>
        <p:txBody>
          <a:bodyPr lIns="0" rIns="0" tIns="0" bIns="0" anchor="ctr">
            <a:spAutoFit/>
          </a:bodyPr>
          <a:p>
            <a:pPr indent="0" algn="ctr">
              <a:buNone/>
            </a:pPr>
            <a:r>
              <a:rPr lang="bg-BG" sz="3200" b="1" u="none" strike="noStrike">
                <a:solidFill>
                  <a:srgbClr val="000066"/>
                </a:solidFill>
                <a:effectLst/>
                <a:uFillTx/>
                <a:latin typeface="Trebuchet MS"/>
              </a:rPr>
              <a:t>Giriş: İsrail'in suçu  </a:t>
            </a:r>
            <a:r>
              <a:rPr lang="bg-BG" sz="2600" b="1" u="none" strike="noStrike">
                <a:solidFill>
                  <a:srgbClr val="000066"/>
                </a:solidFill>
                <a:effectLst/>
                <a:uFillTx/>
                <a:latin typeface="Trebuchet MS"/>
              </a:rPr>
              <a:t>(1:1 - 3:6)</a:t>
            </a:r>
            <a:endParaRPr lang="bg-BG" sz="2600" b="0" u="none" strike="noStrike">
              <a:solidFill>
                <a:srgbClr val="000000"/>
              </a:solidFill>
              <a:effectLst/>
              <a:uFillTx/>
              <a:latin typeface="Arial"/>
            </a:endParaRPr>
          </a:p>
        </p:txBody>
      </p:sp>
      <p:pic>
        <p:nvPicPr>
          <p:cNvPr id="179" name=""/>
          <p:cNvPicPr/>
          <p:nvPr/>
        </p:nvPicPr>
        <p:blipFill>
          <a:blip r:embed="rId1"/>
          <a:srcRect l="1774" t="11740" r="3883" b="0"/>
          <a:stretch/>
        </p:blipFill>
        <p:spPr>
          <a:xfrm>
            <a:off x="6264000" y="540360"/>
            <a:ext cx="3815640" cy="5140800"/>
          </a:xfrm>
          <a:prstGeom prst="rect">
            <a:avLst/>
          </a:prstGeom>
          <a:noFill/>
          <a:ln w="0">
            <a:noFill/>
          </a:ln>
        </p:spPr>
      </p:pic>
      <p:sp>
        <p:nvSpPr>
          <p:cNvPr id="180" name=""/>
          <p:cNvSpPr/>
          <p:nvPr/>
        </p:nvSpPr>
        <p:spPr>
          <a:xfrm rot="2419200">
            <a:off x="6569280" y="3093840"/>
            <a:ext cx="1641960" cy="2730960"/>
          </a:xfrm>
          <a:prstGeom prst="ellipse">
            <a:avLst/>
          </a:prstGeom>
          <a:noFill/>
          <a:ln w="38160">
            <a:solidFill>
              <a:srgbClr val="0000ff"/>
            </a:solidFill>
            <a:round/>
          </a:ln>
        </p:spPr>
        <p:style>
          <a:lnRef idx="0"/>
          <a:fillRef idx="0"/>
          <a:effectRef idx="0"/>
          <a:fontRef idx="minor"/>
        </p:style>
        <p:txBody>
          <a:bodyPr wrap="none" lIns="109080" rIns="109080" tIns="64080" bIns="64080" anchor="ctr">
            <a:noAutofit/>
          </a:bodyPr>
          <a:p>
            <a:endParaRPr lang="bg-BG"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1" name=""/>
          <p:cNvSpPr txBox="1"/>
          <p:nvPr/>
        </p:nvSpPr>
        <p:spPr>
          <a:xfrm>
            <a:off x="288000" y="828000"/>
            <a:ext cx="4680000" cy="4392000"/>
          </a:xfrm>
          <a:prstGeom prst="rect">
            <a:avLst/>
          </a:prstGeom>
          <a:solidFill>
            <a:srgbClr val="ffffa6"/>
          </a:solidFill>
          <a:ln w="0">
            <a:noFill/>
          </a:ln>
        </p:spPr>
        <p:txBody>
          <a:bodyPr lIns="90000" rIns="90000" tIns="45000" bIns="45000" anchor="t">
            <a:spAutoFit/>
          </a:bodyPr>
          <a:p>
            <a:r>
              <a:rPr lang="bg-BG" sz="1800" b="1" u="none" strike="noStrike">
                <a:solidFill>
                  <a:srgbClr val="ff0000"/>
                </a:solidFill>
                <a:effectLst/>
                <a:uFillTx/>
                <a:latin typeface="Trebuchet MS"/>
              </a:rPr>
              <a:t>1:4-7</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4  </a:t>
            </a:r>
            <a:r>
              <a:rPr lang="bg-BG" sz="1800" b="1" u="sng" strike="noStrike">
                <a:solidFill>
                  <a:srgbClr val="000000"/>
                </a:solidFill>
                <a:effectLst/>
                <a:uFillTx/>
                <a:latin typeface="Trebuchet MS"/>
              </a:rPr>
              <a:t>Yahuda</a:t>
            </a:r>
            <a:r>
              <a:rPr lang="bg-BG" sz="1800" b="0" u="none" strike="noStrike">
                <a:solidFill>
                  <a:srgbClr val="000000"/>
                </a:solidFill>
                <a:effectLst/>
                <a:uFillTx/>
                <a:latin typeface="Trebuchet MS"/>
              </a:rPr>
              <a:t>oğulları saldırıya geçti. RAB Kenanlılar'la Perizliler'i ellerine teslim etti. Bezek'te onlardan on bin kişiyi öldürdüler. </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5  Adoni-Bezek'le orada karşılaşıp savaşa tutuştular, Kenanlılar'la Perizliler'i yenilgiye uğrattılar. </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6  Adoni-Bezek kaçtı, ama peşine düşüp onu yakaladılar; elleriyle ayaklarının başparmaklarını kestiler. 7  O zaman Adoni-Bezek şöyle dedi:</a:t>
            </a:r>
            <a:r>
              <a:rPr lang="bg-BG" sz="1800" b="0" i="1" u="none" strike="noStrike">
                <a:solidFill>
                  <a:srgbClr val="000000"/>
                </a:solidFill>
                <a:effectLst/>
                <a:uFillTx/>
                <a:latin typeface="Trebuchet MS"/>
              </a:rPr>
              <a:t> "Elleriyle ayaklarının başparmakları kesilmiş yetmiş kral, soframdan düşen kırıntıları toplayıp yerdi. Tanrı bana onlara yaptıklarımın karşılığını veriyor."</a:t>
            </a:r>
            <a:r>
              <a:rPr lang="bg-BG" sz="1800" b="0" u="none" strike="noStrike">
                <a:solidFill>
                  <a:srgbClr val="000000"/>
                </a:solidFill>
                <a:effectLst/>
                <a:uFillTx/>
                <a:latin typeface="Trebuchet MS"/>
              </a:rPr>
              <a:t> Adoni-Bezek'i Yeruşalim'e götürdüler; orada öldü. </a:t>
            </a:r>
            <a:endParaRPr lang="bg-BG" sz="1800" b="0" u="none" strike="noStrike">
              <a:solidFill>
                <a:srgbClr val="000000"/>
              </a:solidFill>
              <a:effectLst/>
              <a:uFillTx/>
              <a:latin typeface="Arial"/>
            </a:endParaRPr>
          </a:p>
        </p:txBody>
      </p:sp>
      <p:sp>
        <p:nvSpPr>
          <p:cNvPr id="182" name="PlaceHolder 1"/>
          <p:cNvSpPr>
            <a:spLocks noGrp="1"/>
          </p:cNvSpPr>
          <p:nvPr>
            <p:ph type="title"/>
          </p:nvPr>
        </p:nvSpPr>
        <p:spPr>
          <a:xfrm>
            <a:off x="720" y="-1440"/>
            <a:ext cx="10079640" cy="541800"/>
          </a:xfrm>
          <a:prstGeom prst="rect">
            <a:avLst/>
          </a:prstGeom>
          <a:solidFill>
            <a:srgbClr val="00dcff"/>
          </a:solidFill>
          <a:ln w="0">
            <a:noFill/>
          </a:ln>
        </p:spPr>
        <p:txBody>
          <a:bodyPr lIns="0" rIns="0" tIns="0" bIns="0" anchor="ctr">
            <a:spAutoFit/>
          </a:bodyPr>
          <a:p>
            <a:pPr indent="0" algn="ctr">
              <a:buNone/>
            </a:pPr>
            <a:r>
              <a:rPr lang="bg-BG" sz="3200" b="1" u="none" strike="noStrike">
                <a:solidFill>
                  <a:srgbClr val="000066"/>
                </a:solidFill>
                <a:effectLst/>
                <a:uFillTx/>
                <a:latin typeface="Trebuchet MS"/>
              </a:rPr>
              <a:t>Giriş: İsrail'in suçu  </a:t>
            </a:r>
            <a:r>
              <a:rPr lang="bg-BG" sz="2600" b="1" u="none" strike="noStrike">
                <a:solidFill>
                  <a:srgbClr val="000066"/>
                </a:solidFill>
                <a:effectLst/>
                <a:uFillTx/>
                <a:latin typeface="Trebuchet MS"/>
              </a:rPr>
              <a:t>(1:1 - 3:6)</a:t>
            </a:r>
            <a:endParaRPr lang="bg-BG" sz="2600" b="0" u="none" strike="noStrike">
              <a:solidFill>
                <a:srgbClr val="000000"/>
              </a:solidFill>
              <a:effectLst/>
              <a:uFillTx/>
              <a:latin typeface="Arial"/>
            </a:endParaRPr>
          </a:p>
        </p:txBody>
      </p:sp>
      <p:pic>
        <p:nvPicPr>
          <p:cNvPr id="183" name=""/>
          <p:cNvPicPr/>
          <p:nvPr/>
        </p:nvPicPr>
        <p:blipFill>
          <a:blip r:embed="rId1"/>
          <a:stretch/>
        </p:blipFill>
        <p:spPr>
          <a:xfrm>
            <a:off x="5544000" y="936000"/>
            <a:ext cx="4107960" cy="2850840"/>
          </a:xfrm>
          <a:prstGeom prst="rect">
            <a:avLst/>
          </a:prstGeom>
          <a:noFill/>
          <a:ln w="0">
            <a:noFill/>
          </a:ln>
        </p:spPr>
      </p:pic>
      <p:sp>
        <p:nvSpPr>
          <p:cNvPr id="184" name=""/>
          <p:cNvSpPr txBox="1"/>
          <p:nvPr/>
        </p:nvSpPr>
        <p:spPr>
          <a:xfrm>
            <a:off x="5400000" y="3960000"/>
            <a:ext cx="4032000" cy="1488960"/>
          </a:xfrm>
          <a:prstGeom prst="rect">
            <a:avLst/>
          </a:prstGeom>
          <a:noFill/>
          <a:ln w="0">
            <a:noFill/>
          </a:ln>
        </p:spPr>
        <p:txBody>
          <a:bodyPr lIns="90000" rIns="90000" tIns="45000" bIns="45000" anchor="t">
            <a:spAutoFit/>
          </a:bodyPr>
          <a:p>
            <a:pPr marL="216000" indent="-216000">
              <a:spcAft>
                <a:spcPts val="567"/>
              </a:spcAft>
              <a:buClr>
                <a:srgbClr val="000000"/>
              </a:buClr>
              <a:buSzPct val="45000"/>
              <a:buFont typeface="Wingdings" charset="2"/>
              <a:buChar char=""/>
            </a:pPr>
            <a:r>
              <a:rPr lang="bg-BG" sz="1800" b="0" u="none" strike="noStrike">
                <a:solidFill>
                  <a:srgbClr val="000000"/>
                </a:solidFill>
                <a:effectLst/>
                <a:uFillTx/>
                <a:latin typeface="Trebuchet MS"/>
              </a:rPr>
              <a:t>Bezek - herhalde Yeruşalim'e yakın</a:t>
            </a:r>
            <a:endParaRPr lang="bg-BG" sz="1800" b="0" u="none" strike="noStrike">
              <a:solidFill>
                <a:srgbClr val="000000"/>
              </a:solidFill>
              <a:effectLst/>
              <a:uFillTx/>
              <a:latin typeface="Arial"/>
            </a:endParaRPr>
          </a:p>
          <a:p>
            <a:pPr marL="216000" indent="-216000">
              <a:spcAft>
                <a:spcPts val="567"/>
              </a:spcAft>
              <a:buClr>
                <a:srgbClr val="000000"/>
              </a:buClr>
              <a:buSzPct val="45000"/>
              <a:buFont typeface="Wingdings" charset="2"/>
              <a:buChar char=""/>
            </a:pPr>
            <a:r>
              <a:rPr lang="bg-BG" sz="1800" b="0" u="none" strike="noStrike">
                <a:solidFill>
                  <a:srgbClr val="000000"/>
                </a:solidFill>
                <a:effectLst/>
                <a:uFillTx/>
                <a:latin typeface="Trebuchet MS"/>
              </a:rPr>
              <a:t>Adoni-Bezek - parmakları kestiler, bir daha bir silah tutmasın diye</a:t>
            </a:r>
            <a:endParaRPr lang="bg-BG" sz="1800" b="0" u="none" strike="noStrike">
              <a:solidFill>
                <a:srgbClr val="000000"/>
              </a:solidFill>
              <a:effectLst/>
              <a:uFillTx/>
              <a:latin typeface="Arial"/>
            </a:endParaRPr>
          </a:p>
          <a:p>
            <a:pPr marL="216000" indent="-216000">
              <a:spcAft>
                <a:spcPts val="567"/>
              </a:spcAft>
              <a:buClr>
                <a:srgbClr val="000000"/>
              </a:buClr>
              <a:buSzPct val="45000"/>
              <a:buFont typeface="Wingdings" charset="2"/>
              <a:buChar char=""/>
            </a:pPr>
            <a:r>
              <a:rPr lang="bg-BG" sz="1800" b="0" u="none" strike="noStrike">
                <a:solidFill>
                  <a:srgbClr val="000000"/>
                </a:solidFill>
                <a:effectLst/>
                <a:uFillTx/>
                <a:latin typeface="Trebuchet MS"/>
              </a:rPr>
              <a:t>"göze göz, dişe diş" cezası</a:t>
            </a:r>
            <a:endParaRPr lang="bg-BG"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5" name=""/>
          <p:cNvSpPr txBox="1"/>
          <p:nvPr/>
        </p:nvSpPr>
        <p:spPr>
          <a:xfrm>
            <a:off x="288000" y="828000"/>
            <a:ext cx="3672000" cy="4392000"/>
          </a:xfrm>
          <a:prstGeom prst="rect">
            <a:avLst/>
          </a:prstGeom>
          <a:solidFill>
            <a:srgbClr val="ffffa6"/>
          </a:solidFill>
          <a:ln w="0">
            <a:noFill/>
          </a:ln>
        </p:spPr>
        <p:txBody>
          <a:bodyPr lIns="90000" rIns="90000" tIns="45000" bIns="45000" anchor="t">
            <a:spAutoFit/>
          </a:bodyPr>
          <a:p>
            <a:r>
              <a:rPr lang="bg-BG" sz="1800" b="1" u="none" strike="noStrike">
                <a:solidFill>
                  <a:srgbClr val="ff0000"/>
                </a:solidFill>
                <a:effectLst/>
                <a:uFillTx/>
                <a:latin typeface="Trebuchet MS"/>
              </a:rPr>
              <a:t>1:8-11</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8  </a:t>
            </a:r>
            <a:r>
              <a:rPr lang="bg-BG" sz="1800" b="1" u="sng" strike="noStrike">
                <a:solidFill>
                  <a:srgbClr val="000000"/>
                </a:solidFill>
                <a:effectLst/>
                <a:uFillTx/>
                <a:latin typeface="Trebuchet MS"/>
              </a:rPr>
              <a:t>Yahuda</a:t>
            </a:r>
            <a:r>
              <a:rPr lang="bg-BG" sz="1800" b="0" u="none" strike="noStrike">
                <a:solidFill>
                  <a:srgbClr val="000000"/>
                </a:solidFill>
                <a:effectLst/>
                <a:uFillTx/>
                <a:latin typeface="Trebuchet MS"/>
              </a:rPr>
              <a:t>oğulları Yeruşalim'e saldırıp kenti aldılar; halkı kılıçtan geçirerek kenti ateşe verdiler. </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9  Sonra dağlık bölgede, Negev'de ve Şefela'da yaşayan Kenanlılar'la savaşmak üzere güneye yöneldiler. </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10  Eski adı </a:t>
            </a:r>
            <a:r>
              <a:rPr lang="bg-BG" sz="1800" b="0" i="1" u="none" strike="noStrike">
                <a:solidFill>
                  <a:srgbClr val="ff0000"/>
                </a:solidFill>
                <a:effectLst/>
                <a:uFillTx/>
                <a:latin typeface="Trebuchet MS"/>
              </a:rPr>
              <a:t>Kiryat-Arba</a:t>
            </a:r>
            <a:r>
              <a:rPr lang="bg-BG" sz="1800" b="0" u="none" strike="noStrike">
                <a:solidFill>
                  <a:srgbClr val="000000"/>
                </a:solidFill>
                <a:effectLst/>
                <a:uFillTx/>
                <a:latin typeface="Trebuchet MS"/>
              </a:rPr>
              <a:t> olan </a:t>
            </a:r>
            <a:r>
              <a:rPr lang="bg-BG" sz="1800" b="1" u="none" strike="noStrike">
                <a:solidFill>
                  <a:srgbClr val="ff0000"/>
                </a:solidFill>
                <a:effectLst/>
                <a:uFillTx/>
                <a:latin typeface="Trebuchet MS"/>
              </a:rPr>
              <a:t>Hevron</a:t>
            </a:r>
            <a:r>
              <a:rPr lang="bg-BG" sz="1800" b="0" u="none" strike="noStrike">
                <a:solidFill>
                  <a:srgbClr val="000000"/>
                </a:solidFill>
                <a:effectLst/>
                <a:uFillTx/>
                <a:latin typeface="Trebuchet MS"/>
              </a:rPr>
              <a:t>'da yaşayan Kenanlılar'ın üzerine yürüyerek Şeşay, Ahiman ve Talmay'ı yenilgiye uğrattılar. </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11  Oradan eski adı </a:t>
            </a:r>
            <a:r>
              <a:rPr lang="bg-BG" sz="1800" b="0" i="1" u="none" strike="noStrike">
                <a:solidFill>
                  <a:srgbClr val="ff0000"/>
                </a:solidFill>
                <a:effectLst/>
                <a:uFillTx/>
                <a:latin typeface="Trebuchet MS"/>
              </a:rPr>
              <a:t>Kiryat-Sefer</a:t>
            </a:r>
            <a:r>
              <a:rPr lang="bg-BG" sz="1800" b="0" u="none" strike="noStrike">
                <a:solidFill>
                  <a:srgbClr val="ff0000"/>
                </a:solidFill>
                <a:effectLst/>
                <a:uFillTx/>
                <a:latin typeface="Trebuchet MS"/>
              </a:rPr>
              <a:t> </a:t>
            </a:r>
            <a:r>
              <a:rPr lang="bg-BG" sz="1800" b="0" u="none" strike="noStrike">
                <a:solidFill>
                  <a:srgbClr val="000000"/>
                </a:solidFill>
                <a:effectLst/>
                <a:uFillTx/>
                <a:latin typeface="Trebuchet MS"/>
              </a:rPr>
              <a:t>olan </a:t>
            </a:r>
            <a:r>
              <a:rPr lang="bg-BG" sz="1800" b="1" u="none" strike="noStrike">
                <a:solidFill>
                  <a:srgbClr val="ff0000"/>
                </a:solidFill>
                <a:effectLst/>
                <a:uFillTx/>
                <a:latin typeface="Trebuchet MS"/>
              </a:rPr>
              <a:t>Devir</a:t>
            </a:r>
            <a:r>
              <a:rPr lang="bg-BG" sz="1800" b="0" u="none" strike="noStrike">
                <a:solidFill>
                  <a:srgbClr val="000000"/>
                </a:solidFill>
                <a:effectLst/>
                <a:uFillTx/>
                <a:latin typeface="Trebuchet MS"/>
              </a:rPr>
              <a:t> Kenti halkının üzerine yürüdüler</a:t>
            </a:r>
            <a:endParaRPr lang="bg-BG" sz="1800" b="0" u="none" strike="noStrike">
              <a:solidFill>
                <a:srgbClr val="000000"/>
              </a:solidFill>
              <a:effectLst/>
              <a:uFillTx/>
              <a:latin typeface="Arial"/>
            </a:endParaRPr>
          </a:p>
        </p:txBody>
      </p:sp>
      <p:sp>
        <p:nvSpPr>
          <p:cNvPr id="186" name="PlaceHolder 1"/>
          <p:cNvSpPr>
            <a:spLocks noGrp="1"/>
          </p:cNvSpPr>
          <p:nvPr>
            <p:ph type="title"/>
          </p:nvPr>
        </p:nvSpPr>
        <p:spPr>
          <a:xfrm>
            <a:off x="720" y="-1440"/>
            <a:ext cx="10079640" cy="541800"/>
          </a:xfrm>
          <a:prstGeom prst="rect">
            <a:avLst/>
          </a:prstGeom>
          <a:solidFill>
            <a:srgbClr val="00dcff"/>
          </a:solidFill>
          <a:ln w="0">
            <a:noFill/>
          </a:ln>
        </p:spPr>
        <p:txBody>
          <a:bodyPr lIns="0" rIns="0" tIns="0" bIns="0" anchor="ctr">
            <a:spAutoFit/>
          </a:bodyPr>
          <a:p>
            <a:pPr indent="0" algn="ctr">
              <a:buNone/>
            </a:pPr>
            <a:r>
              <a:rPr lang="bg-BG" sz="3200" b="1" u="none" strike="noStrike">
                <a:solidFill>
                  <a:srgbClr val="000066"/>
                </a:solidFill>
                <a:effectLst/>
                <a:uFillTx/>
                <a:latin typeface="Trebuchet MS"/>
              </a:rPr>
              <a:t>Giriş: İsrail'in suçu  </a:t>
            </a:r>
            <a:r>
              <a:rPr lang="bg-BG" sz="2600" b="1" u="none" strike="noStrike">
                <a:solidFill>
                  <a:srgbClr val="000066"/>
                </a:solidFill>
                <a:effectLst/>
                <a:uFillTx/>
                <a:latin typeface="Trebuchet MS"/>
              </a:rPr>
              <a:t>(1:1 - 3:6)</a:t>
            </a:r>
            <a:endParaRPr lang="bg-BG" sz="2600" b="0" u="none" strike="noStrike">
              <a:solidFill>
                <a:srgbClr val="000000"/>
              </a:solidFill>
              <a:effectLst/>
              <a:uFillTx/>
              <a:latin typeface="Arial"/>
            </a:endParaRPr>
          </a:p>
        </p:txBody>
      </p:sp>
      <p:pic>
        <p:nvPicPr>
          <p:cNvPr id="187" name=""/>
          <p:cNvPicPr/>
          <p:nvPr/>
        </p:nvPicPr>
        <p:blipFill>
          <a:blip r:embed="rId1"/>
          <a:srcRect l="21114" t="41307" r="18119" b="11434"/>
          <a:stretch/>
        </p:blipFill>
        <p:spPr>
          <a:xfrm>
            <a:off x="4392000" y="720000"/>
            <a:ext cx="5040000" cy="4650840"/>
          </a:xfrm>
          <a:prstGeom prst="rect">
            <a:avLst/>
          </a:prstGeom>
          <a:noFill/>
          <a:ln w="0">
            <a:noFill/>
          </a:ln>
        </p:spPr>
      </p:pic>
      <p:sp>
        <p:nvSpPr>
          <p:cNvPr id="188" name=""/>
          <p:cNvSpPr/>
          <p:nvPr/>
        </p:nvSpPr>
        <p:spPr>
          <a:xfrm>
            <a:off x="7056000" y="2520000"/>
            <a:ext cx="792000" cy="288000"/>
          </a:xfrm>
          <a:prstGeom prst="ellipse">
            <a:avLst/>
          </a:prstGeom>
          <a:noFill/>
          <a:ln w="38160">
            <a:solidFill>
              <a:srgbClr val="ffff00"/>
            </a:solidFill>
            <a:round/>
          </a:ln>
        </p:spPr>
        <p:style>
          <a:lnRef idx="0"/>
          <a:fillRef idx="0"/>
          <a:effectRef idx="0"/>
          <a:fontRef idx="minor"/>
        </p:style>
        <p:txBody>
          <a:bodyPr wrap="none" lIns="109080" rIns="109080" tIns="64080" bIns="64080" anchor="ctr">
            <a:noAutofit/>
          </a:bodyPr>
          <a:p>
            <a:endParaRPr lang="bg-BG" sz="1800" b="0" u="none" strike="noStrike">
              <a:solidFill>
                <a:srgbClr val="000000"/>
              </a:solidFill>
              <a:effectLst/>
              <a:uFillTx/>
              <a:latin typeface="Arial"/>
            </a:endParaRPr>
          </a:p>
        </p:txBody>
      </p:sp>
      <p:sp>
        <p:nvSpPr>
          <p:cNvPr id="189" name=""/>
          <p:cNvSpPr/>
          <p:nvPr/>
        </p:nvSpPr>
        <p:spPr>
          <a:xfrm>
            <a:off x="6696000" y="3348000"/>
            <a:ext cx="648000" cy="252000"/>
          </a:xfrm>
          <a:prstGeom prst="ellipse">
            <a:avLst/>
          </a:prstGeom>
          <a:noFill/>
          <a:ln w="38160">
            <a:solidFill>
              <a:srgbClr val="ffff00"/>
            </a:solidFill>
            <a:round/>
          </a:ln>
        </p:spPr>
        <p:style>
          <a:lnRef idx="0"/>
          <a:fillRef idx="0"/>
          <a:effectRef idx="0"/>
          <a:fontRef idx="minor"/>
        </p:style>
        <p:txBody>
          <a:bodyPr wrap="none" lIns="109080" rIns="109080" tIns="64080" bIns="64080" anchor="ctr">
            <a:noAutofit/>
          </a:bodyPr>
          <a:p>
            <a:endParaRPr lang="bg-BG" sz="1800" b="0" u="none" strike="noStrike">
              <a:solidFill>
                <a:srgbClr val="000000"/>
              </a:solidFill>
              <a:effectLst/>
              <a:uFillTx/>
              <a:latin typeface="Arial"/>
            </a:endParaRPr>
          </a:p>
        </p:txBody>
      </p:sp>
      <p:sp>
        <p:nvSpPr>
          <p:cNvPr id="190" name=""/>
          <p:cNvSpPr txBox="1"/>
          <p:nvPr/>
        </p:nvSpPr>
        <p:spPr>
          <a:xfrm>
            <a:off x="5544000" y="3512880"/>
            <a:ext cx="972000" cy="252000"/>
          </a:xfrm>
          <a:prstGeom prst="rect">
            <a:avLst/>
          </a:prstGeom>
          <a:noFill/>
          <a:ln w="0">
            <a:noFill/>
          </a:ln>
        </p:spPr>
        <p:txBody>
          <a:bodyPr lIns="90000" rIns="90000" tIns="45000" bIns="45000" anchor="t">
            <a:spAutoFit/>
          </a:bodyPr>
          <a:p>
            <a:pPr>
              <a:lnSpc>
                <a:spcPct val="100000"/>
              </a:lnSpc>
            </a:pPr>
            <a:r>
              <a:rPr lang="bg-BG" sz="1100" b="1" u="none" strike="noStrike">
                <a:solidFill>
                  <a:srgbClr val="0000cd"/>
                </a:solidFill>
                <a:effectLst/>
                <a:uFillTx/>
                <a:latin typeface="Trebuchet MS"/>
              </a:rPr>
              <a:t>Kiryat-Sefer</a:t>
            </a:r>
            <a:endParaRPr lang="bg-BG" sz="1100" b="0" u="none" strike="noStrike">
              <a:solidFill>
                <a:srgbClr val="000000"/>
              </a:solidFill>
              <a:effectLst/>
              <a:uFillTx/>
              <a:latin typeface="Arial"/>
            </a:endParaRPr>
          </a:p>
        </p:txBody>
      </p:sp>
      <p:sp>
        <p:nvSpPr>
          <p:cNvPr id="191" name=""/>
          <p:cNvSpPr/>
          <p:nvPr/>
        </p:nvSpPr>
        <p:spPr>
          <a:xfrm>
            <a:off x="6444000" y="3636000"/>
            <a:ext cx="72000" cy="72000"/>
          </a:xfrm>
          <a:prstGeom prst="ellipse">
            <a:avLst/>
          </a:prstGeom>
          <a:solidFill>
            <a:srgbClr val="000000">
              <a:alpha val="90000"/>
            </a:srgbClr>
          </a:solidFill>
          <a:ln w="0">
            <a:solidFill>
              <a:srgbClr val="000000"/>
            </a:solidFill>
          </a:ln>
        </p:spPr>
        <p:style>
          <a:lnRef idx="0"/>
          <a:fillRef idx="0"/>
          <a:effectRef idx="0"/>
          <a:fontRef idx="minor"/>
        </p:style>
        <p:txBody>
          <a:bodyPr wrap="none" lIns="90000" rIns="90000" tIns="6120" bIns="6120" anchor="ctr">
            <a:noAutofit/>
          </a:bodyPr>
          <a:p>
            <a:endParaRPr lang="bg-BG" sz="1800" b="0" u="none" strike="noStrike">
              <a:solidFill>
                <a:srgbClr val="ffffff"/>
              </a:solidFill>
              <a:effectLst/>
              <a:uFillTx/>
              <a:latin typeface="Arial"/>
            </a:endParaRPr>
          </a:p>
        </p:txBody>
      </p:sp>
      <p:sp>
        <p:nvSpPr>
          <p:cNvPr id="192" name=""/>
          <p:cNvSpPr/>
          <p:nvPr/>
        </p:nvSpPr>
        <p:spPr>
          <a:xfrm>
            <a:off x="5508000" y="3492000"/>
            <a:ext cx="1116000" cy="288000"/>
          </a:xfrm>
          <a:prstGeom prst="ellipse">
            <a:avLst/>
          </a:prstGeom>
          <a:noFill/>
          <a:ln w="38160">
            <a:solidFill>
              <a:srgbClr val="ffff00"/>
            </a:solidFill>
            <a:round/>
          </a:ln>
        </p:spPr>
        <p:style>
          <a:lnRef idx="0"/>
          <a:fillRef idx="0"/>
          <a:effectRef idx="0"/>
          <a:fontRef idx="minor"/>
        </p:style>
        <p:txBody>
          <a:bodyPr wrap="none" lIns="109080" rIns="109080" tIns="64080" bIns="64080" anchor="ctr">
            <a:noAutofit/>
          </a:bodyPr>
          <a:p>
            <a:endParaRPr lang="bg-BG"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3" name=""/>
          <p:cNvSpPr txBox="1"/>
          <p:nvPr/>
        </p:nvSpPr>
        <p:spPr>
          <a:xfrm>
            <a:off x="216000" y="864000"/>
            <a:ext cx="4320000" cy="4392000"/>
          </a:xfrm>
          <a:prstGeom prst="rect">
            <a:avLst/>
          </a:prstGeom>
          <a:solidFill>
            <a:srgbClr val="ffffa6"/>
          </a:solidFill>
          <a:ln w="0">
            <a:noFill/>
          </a:ln>
        </p:spPr>
        <p:txBody>
          <a:bodyPr lIns="90000" rIns="90000" tIns="45000" bIns="45000" anchor="t">
            <a:spAutoFit/>
          </a:bodyPr>
          <a:p>
            <a:r>
              <a:rPr lang="bg-BG" sz="1800" b="1" u="none" strike="noStrike">
                <a:solidFill>
                  <a:srgbClr val="ff0000"/>
                </a:solidFill>
                <a:effectLst/>
                <a:uFillTx/>
                <a:latin typeface="Trebuchet MS"/>
              </a:rPr>
              <a:t>1:12-15</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12  </a:t>
            </a:r>
            <a:r>
              <a:rPr lang="bg-BG" sz="1800" b="0" i="1" u="none" strike="noStrike">
                <a:solidFill>
                  <a:srgbClr val="000000"/>
                </a:solidFill>
                <a:effectLst/>
                <a:uFillTx/>
                <a:latin typeface="Trebuchet MS"/>
              </a:rPr>
              <a:t>Kalev</a:t>
            </a:r>
            <a:r>
              <a:rPr lang="bg-BG" sz="1800" b="0" u="none" strike="noStrike">
                <a:solidFill>
                  <a:srgbClr val="000000"/>
                </a:solidFill>
                <a:effectLst/>
                <a:uFillTx/>
                <a:latin typeface="Trebuchet MS"/>
              </a:rPr>
              <a:t>, "</a:t>
            </a:r>
            <a:r>
              <a:rPr lang="bg-BG" sz="1800" b="1" u="sng" strike="noStrike">
                <a:solidFill>
                  <a:srgbClr val="000000"/>
                </a:solidFill>
                <a:effectLst/>
                <a:uFillTx/>
                <a:latin typeface="Trebuchet MS"/>
              </a:rPr>
              <a:t>Kiryat-Sefer</a:t>
            </a:r>
            <a:r>
              <a:rPr lang="bg-BG" sz="1800" b="0" u="none" strike="noStrike">
                <a:solidFill>
                  <a:srgbClr val="000000"/>
                </a:solidFill>
                <a:effectLst/>
                <a:uFillTx/>
                <a:latin typeface="Trebuchet MS"/>
              </a:rPr>
              <a:t> halkını yenip orayı ele geçirene kızım </a:t>
            </a:r>
            <a:r>
              <a:rPr lang="bg-BG" sz="1800" b="0" i="1" u="none" strike="noStrike">
                <a:solidFill>
                  <a:srgbClr val="000000"/>
                </a:solidFill>
                <a:effectLst/>
                <a:uFillTx/>
                <a:latin typeface="Trebuchet MS"/>
              </a:rPr>
              <a:t>Aksa</a:t>
            </a:r>
            <a:r>
              <a:rPr lang="bg-BG" sz="1800" b="0" u="none" strike="noStrike">
                <a:solidFill>
                  <a:srgbClr val="000000"/>
                </a:solidFill>
                <a:effectLst/>
                <a:uFillTx/>
                <a:latin typeface="Trebuchet MS"/>
              </a:rPr>
              <a:t>'yı eş olarak vereceğim" dedi. </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13  Kenti Kalev'in küçük kardeşi Kenaz'ın oğlu </a:t>
            </a:r>
            <a:r>
              <a:rPr lang="bg-BG" sz="1800" b="0" i="1" u="sng" strike="noStrike">
                <a:solidFill>
                  <a:srgbClr val="000000"/>
                </a:solidFill>
                <a:effectLst/>
                <a:uFillTx/>
                <a:latin typeface="Trebuchet MS"/>
              </a:rPr>
              <a:t>Otniel</a:t>
            </a:r>
            <a:r>
              <a:rPr lang="bg-BG" sz="1800" b="0" u="none" strike="noStrike">
                <a:solidFill>
                  <a:srgbClr val="000000"/>
                </a:solidFill>
                <a:effectLst/>
                <a:uFillTx/>
                <a:latin typeface="Trebuchet MS"/>
              </a:rPr>
              <a:t> ele geçirdi. Bunun üzerine Kalev kızı </a:t>
            </a:r>
            <a:r>
              <a:rPr lang="bg-BG" sz="1800" b="0" i="1" u="none" strike="noStrike">
                <a:solidFill>
                  <a:srgbClr val="000000"/>
                </a:solidFill>
                <a:effectLst/>
                <a:uFillTx/>
                <a:latin typeface="Trebuchet MS"/>
              </a:rPr>
              <a:t>Aksa</a:t>
            </a:r>
            <a:r>
              <a:rPr lang="bg-BG" sz="1800" b="0" u="none" strike="noStrike">
                <a:solidFill>
                  <a:srgbClr val="000000"/>
                </a:solidFill>
                <a:effectLst/>
                <a:uFillTx/>
                <a:latin typeface="Trebuchet MS"/>
              </a:rPr>
              <a:t>'yı ona eş olarak verdi. </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14  Kız Otniel'in yanına varınca, onu babasından bir tarla istemeye zorladı. Kalev, eşeğinden inen kızına, "Bir isteğin mi var?" diye sordu. </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15  Kız, "Bana bir armağan ver" dedi, "Madem Negev'deki toprakları bana verdin, su kaynaklarını da ver." Böylece Kalev yukarı ve aşağı su kaynaklarını ona verdi. </a:t>
            </a:r>
            <a:endParaRPr lang="bg-BG" sz="1800" b="0" u="none" strike="noStrike">
              <a:solidFill>
                <a:srgbClr val="000000"/>
              </a:solidFill>
              <a:effectLst/>
              <a:uFillTx/>
              <a:latin typeface="Arial"/>
            </a:endParaRPr>
          </a:p>
        </p:txBody>
      </p:sp>
      <p:sp>
        <p:nvSpPr>
          <p:cNvPr id="194" name="PlaceHolder 1"/>
          <p:cNvSpPr>
            <a:spLocks noGrp="1"/>
          </p:cNvSpPr>
          <p:nvPr>
            <p:ph type="title"/>
          </p:nvPr>
        </p:nvSpPr>
        <p:spPr>
          <a:xfrm>
            <a:off x="720" y="-1440"/>
            <a:ext cx="10079640" cy="541800"/>
          </a:xfrm>
          <a:prstGeom prst="rect">
            <a:avLst/>
          </a:prstGeom>
          <a:solidFill>
            <a:srgbClr val="00dcff"/>
          </a:solidFill>
          <a:ln w="0">
            <a:noFill/>
          </a:ln>
        </p:spPr>
        <p:txBody>
          <a:bodyPr lIns="0" rIns="0" tIns="0" bIns="0" anchor="ctr">
            <a:spAutoFit/>
          </a:bodyPr>
          <a:p>
            <a:pPr indent="0" algn="ctr">
              <a:buNone/>
            </a:pPr>
            <a:r>
              <a:rPr lang="bg-BG" sz="3200" b="1" u="none" strike="noStrike">
                <a:solidFill>
                  <a:srgbClr val="000066"/>
                </a:solidFill>
                <a:effectLst/>
                <a:uFillTx/>
                <a:latin typeface="Trebuchet MS"/>
              </a:rPr>
              <a:t>Giriş: İsrail'in suçu  </a:t>
            </a:r>
            <a:r>
              <a:rPr lang="bg-BG" sz="2600" b="1" u="none" strike="noStrike">
                <a:solidFill>
                  <a:srgbClr val="000066"/>
                </a:solidFill>
                <a:effectLst/>
                <a:uFillTx/>
                <a:latin typeface="Trebuchet MS"/>
              </a:rPr>
              <a:t>(1:1 - 3:6)</a:t>
            </a:r>
            <a:endParaRPr lang="bg-BG" sz="2600" b="0" u="none" strike="noStrike">
              <a:solidFill>
                <a:srgbClr val="000000"/>
              </a:solidFill>
              <a:effectLst/>
              <a:uFillTx/>
              <a:latin typeface="Arial"/>
            </a:endParaRPr>
          </a:p>
        </p:txBody>
      </p:sp>
      <p:pic>
        <p:nvPicPr>
          <p:cNvPr id="195" name=""/>
          <p:cNvPicPr/>
          <p:nvPr/>
        </p:nvPicPr>
        <p:blipFill>
          <a:blip r:embed="rId1"/>
          <a:srcRect l="21114" t="59586" r="18119" b="5285"/>
          <a:stretch/>
        </p:blipFill>
        <p:spPr>
          <a:xfrm>
            <a:off x="4788000" y="864000"/>
            <a:ext cx="5040000" cy="3455640"/>
          </a:xfrm>
          <a:prstGeom prst="rect">
            <a:avLst/>
          </a:prstGeom>
          <a:noFill/>
          <a:ln w="0">
            <a:noFill/>
          </a:ln>
        </p:spPr>
      </p:pic>
      <p:sp>
        <p:nvSpPr>
          <p:cNvPr id="196" name=""/>
          <p:cNvSpPr txBox="1"/>
          <p:nvPr/>
        </p:nvSpPr>
        <p:spPr>
          <a:xfrm>
            <a:off x="5904000" y="1892880"/>
            <a:ext cx="972000" cy="252000"/>
          </a:xfrm>
          <a:prstGeom prst="rect">
            <a:avLst/>
          </a:prstGeom>
          <a:noFill/>
          <a:ln w="0">
            <a:noFill/>
          </a:ln>
        </p:spPr>
        <p:txBody>
          <a:bodyPr lIns="90000" rIns="90000" tIns="45000" bIns="45000" anchor="t">
            <a:spAutoFit/>
          </a:bodyPr>
          <a:p>
            <a:pPr>
              <a:lnSpc>
                <a:spcPct val="100000"/>
              </a:lnSpc>
            </a:pPr>
            <a:r>
              <a:rPr lang="bg-BG" sz="1100" b="1" u="none" strike="noStrike">
                <a:solidFill>
                  <a:srgbClr val="0000cd"/>
                </a:solidFill>
                <a:effectLst/>
                <a:uFillTx/>
                <a:latin typeface="Trebuchet MS"/>
              </a:rPr>
              <a:t>Kiryat-Sefer</a:t>
            </a:r>
            <a:endParaRPr lang="bg-BG" sz="1100" b="0" u="none" strike="noStrike">
              <a:solidFill>
                <a:srgbClr val="000000"/>
              </a:solidFill>
              <a:effectLst/>
              <a:uFillTx/>
              <a:latin typeface="Arial"/>
            </a:endParaRPr>
          </a:p>
        </p:txBody>
      </p:sp>
      <p:sp>
        <p:nvSpPr>
          <p:cNvPr id="197" name=""/>
          <p:cNvSpPr/>
          <p:nvPr/>
        </p:nvSpPr>
        <p:spPr>
          <a:xfrm>
            <a:off x="6804000" y="2016000"/>
            <a:ext cx="72000" cy="72000"/>
          </a:xfrm>
          <a:prstGeom prst="ellipse">
            <a:avLst/>
          </a:prstGeom>
          <a:solidFill>
            <a:srgbClr val="000000">
              <a:alpha val="90000"/>
            </a:srgbClr>
          </a:solidFill>
          <a:ln w="0">
            <a:solidFill>
              <a:srgbClr val="000000"/>
            </a:solidFill>
          </a:ln>
        </p:spPr>
        <p:style>
          <a:lnRef idx="0"/>
          <a:fillRef idx="0"/>
          <a:effectRef idx="0"/>
          <a:fontRef idx="minor"/>
        </p:style>
        <p:txBody>
          <a:bodyPr wrap="none" lIns="90000" rIns="90000" tIns="6120" bIns="6120" anchor="ctr">
            <a:noAutofit/>
          </a:bodyPr>
          <a:p>
            <a:endParaRPr lang="bg-BG" sz="1800" b="0" u="none" strike="noStrike">
              <a:solidFill>
                <a:srgbClr val="ffffff"/>
              </a:solidFill>
              <a:effectLst/>
              <a:uFillTx/>
              <a:latin typeface="Arial"/>
            </a:endParaRPr>
          </a:p>
        </p:txBody>
      </p:sp>
      <p:sp>
        <p:nvSpPr>
          <p:cNvPr id="198" name=""/>
          <p:cNvSpPr txBox="1"/>
          <p:nvPr/>
        </p:nvSpPr>
        <p:spPr>
          <a:xfrm>
            <a:off x="6012000" y="3692880"/>
            <a:ext cx="972000" cy="297720"/>
          </a:xfrm>
          <a:prstGeom prst="rect">
            <a:avLst/>
          </a:prstGeom>
          <a:noFill/>
          <a:ln w="0">
            <a:noFill/>
          </a:ln>
        </p:spPr>
        <p:txBody>
          <a:bodyPr lIns="90000" rIns="90000" tIns="45000" bIns="45000" anchor="t" anchorCtr="1">
            <a:spAutoFit/>
          </a:bodyPr>
          <a:p>
            <a:pPr algn="ctr">
              <a:lnSpc>
                <a:spcPct val="100000"/>
              </a:lnSpc>
            </a:pPr>
            <a:r>
              <a:rPr lang="bg-BG" sz="1400" b="1" u="none" strike="noStrike">
                <a:solidFill>
                  <a:srgbClr val="0000cd"/>
                </a:solidFill>
                <a:effectLst/>
                <a:uFillTx/>
                <a:latin typeface="Trebuchet MS"/>
              </a:rPr>
              <a:t>NEGEV</a:t>
            </a:r>
            <a:endParaRPr lang="bg-BG" sz="1400" b="0" u="none" strike="noStrike">
              <a:solidFill>
                <a:srgbClr val="000000"/>
              </a:solidFill>
              <a:effectLst/>
              <a:uFillTx/>
              <a:latin typeface="Arial"/>
            </a:endParaRPr>
          </a:p>
        </p:txBody>
      </p:sp>
      <p:sp>
        <p:nvSpPr>
          <p:cNvPr id="199" name=""/>
          <p:cNvSpPr txBox="1"/>
          <p:nvPr/>
        </p:nvSpPr>
        <p:spPr>
          <a:xfrm>
            <a:off x="5436000" y="4500000"/>
            <a:ext cx="4356000" cy="900000"/>
          </a:xfrm>
          <a:prstGeom prst="rect">
            <a:avLst/>
          </a:prstGeom>
          <a:noFill/>
          <a:ln w="0">
            <a:noFill/>
          </a:ln>
        </p:spPr>
        <p:txBody>
          <a:bodyPr lIns="90000" rIns="90000" tIns="45000" bIns="45000" anchor="t">
            <a:spAutoFit/>
          </a:bodyPr>
          <a:p>
            <a:pPr marL="216000" indent="-216000">
              <a:buClr>
                <a:srgbClr val="000000"/>
              </a:buClr>
              <a:buSzPct val="45000"/>
              <a:buFont typeface="Wingdings" charset="2"/>
              <a:buChar char=""/>
            </a:pPr>
            <a:r>
              <a:rPr lang="bg-BG" sz="1800" b="0" u="none" strike="noStrike">
                <a:solidFill>
                  <a:srgbClr val="000000"/>
                </a:solidFill>
                <a:effectLst/>
                <a:uFillTx/>
                <a:latin typeface="Trebuchet MS"/>
              </a:rPr>
              <a:t>"Negev" sözü aslında "güney" demektir. Aksa burada demek istiyor ki, "Bana verdiğin yer sanki çölde, susuz"</a:t>
            </a:r>
            <a:endParaRPr lang="bg-BG" sz="1800" b="0" u="none" strike="noStrike">
              <a:solidFill>
                <a:srgbClr val="000000"/>
              </a:solidFill>
              <a:effectLst/>
              <a:uFillTx/>
              <a:latin typeface="Arial"/>
            </a:endParaRPr>
          </a:p>
        </p:txBody>
      </p:sp>
      <p:sp>
        <p:nvSpPr>
          <p:cNvPr id="200" name=""/>
          <p:cNvSpPr txBox="1"/>
          <p:nvPr/>
        </p:nvSpPr>
        <p:spPr>
          <a:xfrm>
            <a:off x="4932000" y="2572200"/>
            <a:ext cx="1764000" cy="886320"/>
          </a:xfrm>
          <a:prstGeom prst="rect">
            <a:avLst/>
          </a:prstGeom>
          <a:solidFill>
            <a:srgbClr val="faebd7"/>
          </a:solidFill>
          <a:ln w="0">
            <a:solidFill>
              <a:srgbClr val="000000"/>
            </a:solidFill>
          </a:ln>
        </p:spPr>
        <p:txBody>
          <a:bodyPr lIns="90000" rIns="90000" tIns="45000" bIns="45000" anchor="ctr">
            <a:spAutoFit/>
          </a:bodyPr>
          <a:p>
            <a:r>
              <a:rPr lang="bg-BG" sz="1800" b="0" u="none" strike="noStrike">
                <a:solidFill>
                  <a:srgbClr val="000000"/>
                </a:solidFill>
                <a:effectLst/>
                <a:uFillTx/>
                <a:latin typeface="Trebuchet MS"/>
              </a:rPr>
              <a:t>Kalev  -  Kenaz</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   </a:t>
            </a:r>
            <a:r>
              <a:rPr lang="bg-BG" sz="1800" b="0" u="none" strike="noStrike">
                <a:solidFill>
                  <a:srgbClr val="000000"/>
                </a:solidFill>
                <a:effectLst/>
                <a:uFillTx/>
                <a:latin typeface="Wingdings"/>
                <a:ea typeface="Wingdings"/>
              </a:rPr>
              <a:t>   </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 Aksa-</a:t>
            </a:r>
            <a:r>
              <a:rPr lang="bg-BG" sz="1800" b="0" u="none" strike="noStrike">
                <a:solidFill>
                  <a:srgbClr val="000000"/>
                </a:solidFill>
                <a:effectLst/>
                <a:uFillTx/>
                <a:latin typeface="Webdings"/>
                <a:ea typeface="Webdings"/>
              </a:rPr>
              <a:t></a:t>
            </a:r>
            <a:r>
              <a:rPr lang="bg-BG" sz="1800" b="0" u="none" strike="noStrike">
                <a:solidFill>
                  <a:srgbClr val="000000"/>
                </a:solidFill>
                <a:effectLst/>
                <a:uFillTx/>
                <a:latin typeface="Trebuchet MS"/>
              </a:rPr>
              <a:t>-Otniel</a:t>
            </a:r>
            <a:endParaRPr lang="bg-BG"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1" name=""/>
          <p:cNvSpPr txBox="1"/>
          <p:nvPr/>
        </p:nvSpPr>
        <p:spPr>
          <a:xfrm>
            <a:off x="288000" y="828000"/>
            <a:ext cx="3024000" cy="4140000"/>
          </a:xfrm>
          <a:prstGeom prst="rect">
            <a:avLst/>
          </a:prstGeom>
          <a:solidFill>
            <a:srgbClr val="ffffa6"/>
          </a:solidFill>
          <a:ln w="0">
            <a:noFill/>
          </a:ln>
        </p:spPr>
        <p:txBody>
          <a:bodyPr lIns="90000" rIns="90000" tIns="45000" bIns="45000" anchor="t">
            <a:spAutoFit/>
          </a:bodyPr>
          <a:p>
            <a:r>
              <a:rPr lang="bg-BG" sz="1800" b="1" u="none" strike="noStrike">
                <a:solidFill>
                  <a:srgbClr val="ff0000"/>
                </a:solidFill>
                <a:effectLst/>
                <a:uFillTx/>
                <a:latin typeface="Trebuchet MS"/>
              </a:rPr>
              <a:t>1:16-19</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16  Musa'nın kayınbabasının torunları olan </a:t>
            </a:r>
            <a:r>
              <a:rPr lang="bg-BG" sz="1800" b="0" u="sng" strike="noStrike">
                <a:solidFill>
                  <a:srgbClr val="000000"/>
                </a:solidFill>
                <a:effectLst/>
                <a:uFillTx/>
                <a:latin typeface="Trebuchet MS"/>
              </a:rPr>
              <a:t>Kenliler</a:t>
            </a:r>
            <a:r>
              <a:rPr lang="bg-BG" sz="1800" b="0" u="none" strike="noStrike">
                <a:solidFill>
                  <a:srgbClr val="000000"/>
                </a:solidFill>
                <a:effectLst/>
                <a:uFillTx/>
                <a:latin typeface="Trebuchet MS"/>
              </a:rPr>
              <a:t>, Yahudaoğulları'yla birlikte Hurma Kenti'nden ayrılıp Arat'ın güneyindeki Yahuda Çölü'nde yaşamaya gittiler. </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17  Bundan sonra </a:t>
            </a:r>
            <a:r>
              <a:rPr lang="bg-BG" sz="1800" b="1" u="sng" strike="noStrike">
                <a:solidFill>
                  <a:srgbClr val="000000"/>
                </a:solidFill>
                <a:effectLst/>
                <a:uFillTx/>
                <a:latin typeface="Trebuchet MS"/>
              </a:rPr>
              <a:t>Yahuda</a:t>
            </a:r>
            <a:r>
              <a:rPr lang="bg-BG" sz="1800" b="0" u="none" strike="noStrike">
                <a:solidFill>
                  <a:srgbClr val="000000"/>
                </a:solidFill>
                <a:effectLst/>
                <a:uFillTx/>
                <a:latin typeface="Trebuchet MS"/>
              </a:rPr>
              <a:t>oğulları, kardeşleri </a:t>
            </a:r>
            <a:r>
              <a:rPr lang="bg-BG" sz="1800" b="1" u="sng" strike="noStrike">
                <a:solidFill>
                  <a:srgbClr val="000000"/>
                </a:solidFill>
                <a:effectLst/>
                <a:uFillTx/>
                <a:latin typeface="Trebuchet MS"/>
              </a:rPr>
              <a:t>Şimon</a:t>
            </a:r>
            <a:r>
              <a:rPr lang="bg-BG" sz="1800" b="0" u="none" strike="noStrike">
                <a:solidFill>
                  <a:srgbClr val="000000"/>
                </a:solidFill>
                <a:effectLst/>
                <a:uFillTx/>
                <a:latin typeface="Trebuchet MS"/>
              </a:rPr>
              <a:t>oğulları'yla birlikte gidip </a:t>
            </a:r>
            <a:r>
              <a:rPr lang="bg-BG" sz="1800" b="1" u="none" strike="noStrike">
                <a:solidFill>
                  <a:srgbClr val="ff0000"/>
                </a:solidFill>
                <a:effectLst/>
                <a:uFillTx/>
                <a:latin typeface="Trebuchet MS"/>
              </a:rPr>
              <a:t>Sefat</a:t>
            </a:r>
            <a:r>
              <a:rPr lang="bg-BG" sz="1800" b="0" u="none" strike="noStrike">
                <a:solidFill>
                  <a:srgbClr val="000000"/>
                </a:solidFill>
                <a:effectLst/>
                <a:uFillTx/>
                <a:latin typeface="Trebuchet MS"/>
              </a:rPr>
              <a:t> Kenti'nde oturan Kenanlılar'ı yenilgiye uğrattılar. Kenti tümüyle yıktılar ve oraya </a:t>
            </a:r>
            <a:r>
              <a:rPr lang="bg-BG" sz="1800" b="1" u="none" strike="noStrike">
                <a:solidFill>
                  <a:srgbClr val="ff0000"/>
                </a:solidFill>
                <a:effectLst/>
                <a:uFillTx/>
                <a:latin typeface="Trebuchet MS"/>
              </a:rPr>
              <a:t>Horma</a:t>
            </a:r>
            <a:r>
              <a:rPr lang="bg-BG" sz="1800" b="0" u="none" strike="noStrike">
                <a:solidFill>
                  <a:srgbClr val="000000"/>
                </a:solidFill>
                <a:effectLst/>
                <a:uFillTx/>
                <a:latin typeface="Trebuchet MS"/>
              </a:rPr>
              <a:t> adını verdiler. </a:t>
            </a:r>
            <a:endParaRPr lang="bg-BG" sz="1800" b="0" u="none" strike="noStrike">
              <a:solidFill>
                <a:srgbClr val="000000"/>
              </a:solidFill>
              <a:effectLst/>
              <a:uFillTx/>
              <a:latin typeface="Arial"/>
            </a:endParaRPr>
          </a:p>
        </p:txBody>
      </p:sp>
      <p:sp>
        <p:nvSpPr>
          <p:cNvPr id="202" name="PlaceHolder 1"/>
          <p:cNvSpPr>
            <a:spLocks noGrp="1"/>
          </p:cNvSpPr>
          <p:nvPr>
            <p:ph type="title"/>
          </p:nvPr>
        </p:nvSpPr>
        <p:spPr>
          <a:xfrm>
            <a:off x="720" y="-1440"/>
            <a:ext cx="10079640" cy="541800"/>
          </a:xfrm>
          <a:prstGeom prst="rect">
            <a:avLst/>
          </a:prstGeom>
          <a:solidFill>
            <a:srgbClr val="00dcff"/>
          </a:solidFill>
          <a:ln w="0">
            <a:noFill/>
          </a:ln>
        </p:spPr>
        <p:txBody>
          <a:bodyPr lIns="0" rIns="0" tIns="0" bIns="0" anchor="ctr">
            <a:spAutoFit/>
          </a:bodyPr>
          <a:p>
            <a:pPr indent="0" algn="ctr">
              <a:buNone/>
            </a:pPr>
            <a:r>
              <a:rPr lang="bg-BG" sz="3200" b="1" u="none" strike="noStrike">
                <a:solidFill>
                  <a:srgbClr val="000066"/>
                </a:solidFill>
                <a:effectLst/>
                <a:uFillTx/>
                <a:latin typeface="Trebuchet MS"/>
              </a:rPr>
              <a:t>Giriş: İsrail'in suçu  </a:t>
            </a:r>
            <a:r>
              <a:rPr lang="bg-BG" sz="2600" b="1" u="none" strike="noStrike">
                <a:solidFill>
                  <a:srgbClr val="000066"/>
                </a:solidFill>
                <a:effectLst/>
                <a:uFillTx/>
                <a:latin typeface="Trebuchet MS"/>
              </a:rPr>
              <a:t>(1:1 - 3:6)</a:t>
            </a:r>
            <a:endParaRPr lang="bg-BG" sz="2600" b="0" u="none" strike="noStrike">
              <a:solidFill>
                <a:srgbClr val="000000"/>
              </a:solidFill>
              <a:effectLst/>
              <a:uFillTx/>
              <a:latin typeface="Arial"/>
            </a:endParaRPr>
          </a:p>
        </p:txBody>
      </p:sp>
      <p:pic>
        <p:nvPicPr>
          <p:cNvPr id="203" name=""/>
          <p:cNvPicPr/>
          <p:nvPr/>
        </p:nvPicPr>
        <p:blipFill>
          <a:blip r:embed="rId1"/>
          <a:srcRect l="21114" t="41307" r="18119" b="11434"/>
          <a:stretch/>
        </p:blipFill>
        <p:spPr>
          <a:xfrm>
            <a:off x="5040000" y="792000"/>
            <a:ext cx="5040000" cy="4650840"/>
          </a:xfrm>
          <a:prstGeom prst="rect">
            <a:avLst/>
          </a:prstGeom>
          <a:noFill/>
          <a:ln w="0">
            <a:noFill/>
          </a:ln>
        </p:spPr>
      </p:pic>
      <p:sp>
        <p:nvSpPr>
          <p:cNvPr id="204" name=""/>
          <p:cNvSpPr/>
          <p:nvPr/>
        </p:nvSpPr>
        <p:spPr>
          <a:xfrm>
            <a:off x="7488000" y="4068000"/>
            <a:ext cx="792000" cy="504000"/>
          </a:xfrm>
          <a:prstGeom prst="ellipse">
            <a:avLst/>
          </a:prstGeom>
          <a:noFill/>
          <a:ln w="38160">
            <a:solidFill>
              <a:srgbClr val="ffff00"/>
            </a:solidFill>
            <a:round/>
          </a:ln>
        </p:spPr>
        <p:style>
          <a:lnRef idx="0"/>
          <a:fillRef idx="0"/>
          <a:effectRef idx="0"/>
          <a:fontRef idx="minor"/>
        </p:style>
        <p:txBody>
          <a:bodyPr wrap="none" lIns="109080" rIns="109080" tIns="64080" bIns="64080" anchor="ctr">
            <a:noAutofit/>
          </a:bodyPr>
          <a:p>
            <a:endParaRPr lang="bg-BG" sz="1800" b="0" u="none" strike="noStrike">
              <a:solidFill>
                <a:srgbClr val="000000"/>
              </a:solidFill>
              <a:effectLst/>
              <a:uFillTx/>
              <a:latin typeface="Arial"/>
            </a:endParaRPr>
          </a:p>
        </p:txBody>
      </p:sp>
      <p:pic>
        <p:nvPicPr>
          <p:cNvPr id="205" name=""/>
          <p:cNvPicPr/>
          <p:nvPr/>
        </p:nvPicPr>
        <p:blipFill>
          <a:blip r:embed="rId2"/>
          <a:stretch/>
        </p:blipFill>
        <p:spPr>
          <a:xfrm>
            <a:off x="3573360" y="1152000"/>
            <a:ext cx="2906640" cy="2627640"/>
          </a:xfrm>
          <a:prstGeom prst="rect">
            <a:avLst/>
          </a:prstGeom>
          <a:noFill/>
          <a:ln w="0">
            <a:noFill/>
          </a:ln>
        </p:spPr>
      </p:pic>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6" name=""/>
          <p:cNvSpPr txBox="1"/>
          <p:nvPr/>
        </p:nvSpPr>
        <p:spPr>
          <a:xfrm>
            <a:off x="324000" y="972000"/>
            <a:ext cx="2520000" cy="4212000"/>
          </a:xfrm>
          <a:prstGeom prst="rect">
            <a:avLst/>
          </a:prstGeom>
          <a:solidFill>
            <a:srgbClr val="ffffa6"/>
          </a:solidFill>
          <a:ln w="0">
            <a:noFill/>
          </a:ln>
        </p:spPr>
        <p:txBody>
          <a:bodyPr lIns="90000" rIns="90000" tIns="45000" bIns="45000" anchor="t">
            <a:spAutoFit/>
          </a:bodyPr>
          <a:p>
            <a:r>
              <a:rPr lang="bg-BG" sz="1800" b="1" u="none" strike="noStrike">
                <a:solidFill>
                  <a:srgbClr val="ff0000"/>
                </a:solidFill>
                <a:effectLst/>
                <a:uFillTx/>
                <a:latin typeface="Trebuchet MS"/>
              </a:rPr>
              <a:t>1:18-19</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18  Yahudaoğulları </a:t>
            </a:r>
            <a:r>
              <a:rPr lang="bg-BG" sz="1800" b="0" u="sng" strike="noStrike">
                <a:solidFill>
                  <a:srgbClr val="000000"/>
                </a:solidFill>
                <a:effectLst/>
                <a:uFillTx/>
                <a:latin typeface="Trebuchet MS"/>
              </a:rPr>
              <a:t>Gazze</a:t>
            </a:r>
            <a:r>
              <a:rPr lang="bg-BG" sz="1800" b="0" u="none" strike="noStrike">
                <a:solidFill>
                  <a:srgbClr val="000000"/>
                </a:solidFill>
                <a:effectLst/>
                <a:uFillTx/>
                <a:latin typeface="Trebuchet MS"/>
              </a:rPr>
              <a:t>'yi, </a:t>
            </a:r>
            <a:r>
              <a:rPr lang="bg-BG" sz="1800" b="0" u="sng" strike="noStrike">
                <a:solidFill>
                  <a:srgbClr val="000000"/>
                </a:solidFill>
                <a:effectLst/>
                <a:uFillTx/>
                <a:latin typeface="Trebuchet MS"/>
              </a:rPr>
              <a:t>Aşkelon</a:t>
            </a:r>
            <a:r>
              <a:rPr lang="bg-BG" sz="1800" b="0" u="none" strike="noStrike">
                <a:solidFill>
                  <a:srgbClr val="000000"/>
                </a:solidFill>
                <a:effectLst/>
                <a:uFillTx/>
                <a:latin typeface="Trebuchet MS"/>
              </a:rPr>
              <a:t>'u, </a:t>
            </a:r>
            <a:r>
              <a:rPr lang="bg-BG" sz="1800" b="0" u="sng" strike="noStrike">
                <a:solidFill>
                  <a:srgbClr val="000000"/>
                </a:solidFill>
                <a:effectLst/>
                <a:uFillTx/>
                <a:latin typeface="Trebuchet MS"/>
              </a:rPr>
              <a:t>Ekron</a:t>
            </a:r>
            <a:r>
              <a:rPr lang="bg-BG" sz="1800" b="0" u="none" strike="noStrike">
                <a:solidFill>
                  <a:srgbClr val="000000"/>
                </a:solidFill>
                <a:effectLst/>
                <a:uFillTx/>
                <a:latin typeface="Trebuchet MS"/>
              </a:rPr>
              <a:t>'u ve bunlara bağlı toprakları da ele geçirdiler. </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19  RAB Yahudaoğul-ları'yla birlikteydi. Yahudaoğulları dağlık bölgeyi ele geçirdiler-se de ovada yaşayan halkı </a:t>
            </a:r>
            <a:r>
              <a:rPr lang="bg-BG" sz="1800" b="0" u="none" strike="noStrike">
                <a:solidFill>
                  <a:srgbClr val="0000cd"/>
                </a:solidFill>
                <a:effectLst/>
                <a:uFillTx/>
                <a:latin typeface="Trebuchet MS"/>
              </a:rPr>
              <a:t>kovamadılar</a:t>
            </a:r>
            <a:r>
              <a:rPr lang="bg-BG" sz="1800" b="0" u="none" strike="noStrike">
                <a:solidFill>
                  <a:srgbClr val="000000"/>
                </a:solidFill>
                <a:effectLst/>
                <a:uFillTx/>
                <a:latin typeface="Trebuchet MS"/>
              </a:rPr>
              <a:t>. Çünkü bunların demir-den savaş arabaları vardı. </a:t>
            </a:r>
            <a:endParaRPr lang="bg-BG" sz="1800" b="0" u="none" strike="noStrike">
              <a:solidFill>
                <a:srgbClr val="000000"/>
              </a:solidFill>
              <a:effectLst/>
              <a:uFillTx/>
              <a:latin typeface="Arial"/>
            </a:endParaRPr>
          </a:p>
        </p:txBody>
      </p:sp>
      <p:sp>
        <p:nvSpPr>
          <p:cNvPr id="207" name="PlaceHolder 1"/>
          <p:cNvSpPr>
            <a:spLocks noGrp="1"/>
          </p:cNvSpPr>
          <p:nvPr>
            <p:ph type="title"/>
          </p:nvPr>
        </p:nvSpPr>
        <p:spPr>
          <a:xfrm>
            <a:off x="720" y="-1440"/>
            <a:ext cx="10079640" cy="541800"/>
          </a:xfrm>
          <a:prstGeom prst="rect">
            <a:avLst/>
          </a:prstGeom>
          <a:solidFill>
            <a:srgbClr val="00dcff"/>
          </a:solidFill>
          <a:ln w="0">
            <a:noFill/>
          </a:ln>
        </p:spPr>
        <p:txBody>
          <a:bodyPr lIns="0" rIns="0" tIns="0" bIns="0" anchor="ctr">
            <a:spAutoFit/>
          </a:bodyPr>
          <a:p>
            <a:pPr indent="0" algn="ctr">
              <a:buNone/>
            </a:pPr>
            <a:r>
              <a:rPr lang="bg-BG" sz="3200" b="1" u="none" strike="noStrike">
                <a:solidFill>
                  <a:srgbClr val="000066"/>
                </a:solidFill>
                <a:effectLst/>
                <a:uFillTx/>
                <a:latin typeface="Trebuchet MS"/>
              </a:rPr>
              <a:t>Giriş: İsrail'in suçu  </a:t>
            </a:r>
            <a:r>
              <a:rPr lang="bg-BG" sz="2600" b="1" u="none" strike="noStrike">
                <a:solidFill>
                  <a:srgbClr val="000066"/>
                </a:solidFill>
                <a:effectLst/>
                <a:uFillTx/>
                <a:latin typeface="Trebuchet MS"/>
              </a:rPr>
              <a:t>(1:1 - 3:6)</a:t>
            </a:r>
            <a:endParaRPr lang="bg-BG" sz="2600" b="0" u="none" strike="noStrike">
              <a:solidFill>
                <a:srgbClr val="000000"/>
              </a:solidFill>
              <a:effectLst/>
              <a:uFillTx/>
              <a:latin typeface="Arial"/>
            </a:endParaRPr>
          </a:p>
        </p:txBody>
      </p:sp>
      <p:pic>
        <p:nvPicPr>
          <p:cNvPr id="208" name=""/>
          <p:cNvPicPr/>
          <p:nvPr/>
        </p:nvPicPr>
        <p:blipFill>
          <a:blip r:embed="rId1"/>
          <a:srcRect l="21114" t="41307" r="18119" b="11434"/>
          <a:stretch/>
        </p:blipFill>
        <p:spPr>
          <a:xfrm>
            <a:off x="5040000" y="792000"/>
            <a:ext cx="5040000" cy="4650840"/>
          </a:xfrm>
          <a:prstGeom prst="rect">
            <a:avLst/>
          </a:prstGeom>
          <a:noFill/>
          <a:ln w="0">
            <a:noFill/>
          </a:ln>
        </p:spPr>
      </p:pic>
      <p:sp>
        <p:nvSpPr>
          <p:cNvPr id="209" name=""/>
          <p:cNvSpPr/>
          <p:nvPr/>
        </p:nvSpPr>
        <p:spPr>
          <a:xfrm>
            <a:off x="5040000" y="3600000"/>
            <a:ext cx="504000" cy="288000"/>
          </a:xfrm>
          <a:prstGeom prst="ellipse">
            <a:avLst/>
          </a:prstGeom>
          <a:noFill/>
          <a:ln w="38160">
            <a:solidFill>
              <a:srgbClr val="0000ff"/>
            </a:solidFill>
            <a:round/>
          </a:ln>
        </p:spPr>
        <p:style>
          <a:lnRef idx="0"/>
          <a:fillRef idx="0"/>
          <a:effectRef idx="0"/>
          <a:fontRef idx="minor"/>
        </p:style>
        <p:txBody>
          <a:bodyPr wrap="none" lIns="109080" rIns="109080" tIns="64080" bIns="64080" anchor="ctr">
            <a:noAutofit/>
          </a:bodyPr>
          <a:p>
            <a:endParaRPr lang="bg-BG" sz="1800" b="0" u="none" strike="noStrike">
              <a:solidFill>
                <a:srgbClr val="000000"/>
              </a:solidFill>
              <a:effectLst/>
              <a:uFillTx/>
              <a:latin typeface="Arial"/>
            </a:endParaRPr>
          </a:p>
        </p:txBody>
      </p:sp>
      <p:sp>
        <p:nvSpPr>
          <p:cNvPr id="210" name=""/>
          <p:cNvSpPr/>
          <p:nvPr/>
        </p:nvSpPr>
        <p:spPr>
          <a:xfrm>
            <a:off x="6480000" y="2700000"/>
            <a:ext cx="540000" cy="360000"/>
          </a:xfrm>
          <a:prstGeom prst="ellipse">
            <a:avLst/>
          </a:prstGeom>
          <a:noFill/>
          <a:ln w="38160">
            <a:solidFill>
              <a:srgbClr val="0000ff"/>
            </a:solidFill>
            <a:round/>
          </a:ln>
        </p:spPr>
        <p:style>
          <a:lnRef idx="0"/>
          <a:fillRef idx="0"/>
          <a:effectRef idx="0"/>
          <a:fontRef idx="minor"/>
        </p:style>
        <p:txBody>
          <a:bodyPr wrap="none" lIns="109080" rIns="109080" tIns="64080" bIns="64080" anchor="ctr">
            <a:noAutofit/>
          </a:bodyPr>
          <a:p>
            <a:endParaRPr lang="bg-BG" sz="1800" b="0" u="none" strike="noStrike">
              <a:solidFill>
                <a:srgbClr val="000000"/>
              </a:solidFill>
              <a:effectLst/>
              <a:uFillTx/>
              <a:latin typeface="Arial"/>
            </a:endParaRPr>
          </a:p>
        </p:txBody>
      </p:sp>
      <p:sp>
        <p:nvSpPr>
          <p:cNvPr id="211" name=""/>
          <p:cNvSpPr/>
          <p:nvPr/>
        </p:nvSpPr>
        <p:spPr>
          <a:xfrm>
            <a:off x="5184000" y="3024000"/>
            <a:ext cx="720000" cy="288000"/>
          </a:xfrm>
          <a:prstGeom prst="ellipse">
            <a:avLst/>
          </a:prstGeom>
          <a:noFill/>
          <a:ln w="38160">
            <a:solidFill>
              <a:srgbClr val="0000ff"/>
            </a:solidFill>
            <a:round/>
          </a:ln>
        </p:spPr>
        <p:style>
          <a:lnRef idx="0"/>
          <a:fillRef idx="0"/>
          <a:effectRef idx="0"/>
          <a:fontRef idx="minor"/>
        </p:style>
        <p:txBody>
          <a:bodyPr wrap="none" lIns="109080" rIns="109080" tIns="64080" bIns="64080" anchor="ctr">
            <a:noAutofit/>
          </a:bodyPr>
          <a:p>
            <a:endParaRPr lang="bg-BG" sz="1800" b="0" u="none" strike="noStrike">
              <a:solidFill>
                <a:srgbClr val="000000"/>
              </a:solidFill>
              <a:effectLst/>
              <a:uFillTx/>
              <a:latin typeface="Arial"/>
            </a:endParaRPr>
          </a:p>
        </p:txBody>
      </p:sp>
      <p:pic>
        <p:nvPicPr>
          <p:cNvPr id="212" name=""/>
          <p:cNvPicPr/>
          <p:nvPr/>
        </p:nvPicPr>
        <p:blipFill>
          <a:blip r:embed="rId2">
            <a:lum contrast="20000"/>
          </a:blip>
          <a:stretch/>
        </p:blipFill>
        <p:spPr>
          <a:xfrm>
            <a:off x="3060000" y="792000"/>
            <a:ext cx="3096000" cy="2127600"/>
          </a:xfrm>
          <a:prstGeom prst="rect">
            <a:avLst/>
          </a:prstGeom>
          <a:noFill/>
          <a:ln w="0">
            <a:solidFill>
              <a:srgbClr val="808080"/>
            </a:solidFill>
          </a:ln>
        </p:spPr>
      </p:pic>
      <p:sp>
        <p:nvSpPr>
          <p:cNvPr id="213" name=""/>
          <p:cNvSpPr txBox="1"/>
          <p:nvPr/>
        </p:nvSpPr>
        <p:spPr>
          <a:xfrm>
            <a:off x="2952000" y="3312000"/>
            <a:ext cx="1800000" cy="1800000"/>
          </a:xfrm>
          <a:prstGeom prst="rect">
            <a:avLst/>
          </a:prstGeom>
          <a:noFill/>
          <a:ln w="0">
            <a:noFill/>
          </a:ln>
        </p:spPr>
        <p:txBody>
          <a:bodyPr lIns="90000" rIns="90000" tIns="45000" bIns="45000" anchor="t">
            <a:spAutoFit/>
          </a:bodyPr>
          <a:p>
            <a:r>
              <a:rPr lang="bg-BG" sz="1800" b="0" u="none" strike="noStrike">
                <a:solidFill>
                  <a:srgbClr val="000000"/>
                </a:solidFill>
                <a:effectLst/>
                <a:uFillTx/>
                <a:latin typeface="Trebuchet MS"/>
              </a:rPr>
              <a:t>Demek a.18'de geçen yengi geçici idi. Filist kasabaları her zaman problem yarattı.</a:t>
            </a:r>
            <a:endParaRPr lang="bg-BG"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4" name=""/>
          <p:cNvSpPr txBox="1"/>
          <p:nvPr/>
        </p:nvSpPr>
        <p:spPr>
          <a:xfrm>
            <a:off x="288000" y="864000"/>
            <a:ext cx="3888000" cy="936000"/>
          </a:xfrm>
          <a:prstGeom prst="rect">
            <a:avLst/>
          </a:prstGeom>
          <a:solidFill>
            <a:srgbClr val="ffffa6"/>
          </a:solidFill>
          <a:ln w="0">
            <a:noFill/>
          </a:ln>
        </p:spPr>
        <p:txBody>
          <a:bodyPr lIns="90000" rIns="90000" tIns="45000" bIns="45000" anchor="t">
            <a:spAutoFit/>
          </a:bodyPr>
          <a:p>
            <a:r>
              <a:rPr lang="bg-BG" sz="1800" b="1" u="none" strike="noStrike">
                <a:solidFill>
                  <a:srgbClr val="ff0000"/>
                </a:solidFill>
                <a:effectLst/>
                <a:uFillTx/>
                <a:latin typeface="Trebuchet MS"/>
              </a:rPr>
              <a:t>1:20   </a:t>
            </a:r>
            <a:r>
              <a:rPr lang="bg-BG" sz="1800" b="0" u="none" strike="noStrike">
                <a:solidFill>
                  <a:srgbClr val="000000"/>
                </a:solidFill>
                <a:effectLst/>
                <a:uFillTx/>
                <a:latin typeface="Trebuchet MS"/>
              </a:rPr>
              <a:t>Musa'nın sözü uyarınca Hevron'u Kalev'e verdiler. Kalev de Anak'ın üç torununu oradan sürdü. </a:t>
            </a:r>
            <a:endParaRPr lang="bg-BG" sz="1800" b="0" u="none" strike="noStrike">
              <a:solidFill>
                <a:srgbClr val="000000"/>
              </a:solidFill>
              <a:effectLst/>
              <a:uFillTx/>
              <a:latin typeface="Arial"/>
            </a:endParaRPr>
          </a:p>
        </p:txBody>
      </p:sp>
      <p:sp>
        <p:nvSpPr>
          <p:cNvPr id="215" name="PlaceHolder 1"/>
          <p:cNvSpPr>
            <a:spLocks noGrp="1"/>
          </p:cNvSpPr>
          <p:nvPr>
            <p:ph type="title"/>
          </p:nvPr>
        </p:nvSpPr>
        <p:spPr>
          <a:xfrm>
            <a:off x="720" y="-1440"/>
            <a:ext cx="10079640" cy="541800"/>
          </a:xfrm>
          <a:prstGeom prst="rect">
            <a:avLst/>
          </a:prstGeom>
          <a:solidFill>
            <a:srgbClr val="00dcff"/>
          </a:solidFill>
          <a:ln w="0">
            <a:noFill/>
          </a:ln>
        </p:spPr>
        <p:txBody>
          <a:bodyPr lIns="0" rIns="0" tIns="0" bIns="0" anchor="ctr">
            <a:spAutoFit/>
          </a:bodyPr>
          <a:p>
            <a:pPr indent="0" algn="ctr">
              <a:buNone/>
            </a:pPr>
            <a:r>
              <a:rPr lang="bg-BG" sz="3200" b="1" u="none" strike="noStrike">
                <a:solidFill>
                  <a:srgbClr val="000066"/>
                </a:solidFill>
                <a:effectLst/>
                <a:uFillTx/>
                <a:latin typeface="Trebuchet MS"/>
              </a:rPr>
              <a:t>Giriş: İsrail'in suçu  </a:t>
            </a:r>
            <a:r>
              <a:rPr lang="bg-BG" sz="2600" b="1" u="none" strike="noStrike">
                <a:solidFill>
                  <a:srgbClr val="000066"/>
                </a:solidFill>
                <a:effectLst/>
                <a:uFillTx/>
                <a:latin typeface="Trebuchet MS"/>
              </a:rPr>
              <a:t>(1:1 - 3:6)</a:t>
            </a:r>
            <a:endParaRPr lang="bg-BG" sz="2600" b="0" u="none" strike="noStrike">
              <a:solidFill>
                <a:srgbClr val="000000"/>
              </a:solidFill>
              <a:effectLst/>
              <a:uFillTx/>
              <a:latin typeface="Arial"/>
            </a:endParaRPr>
          </a:p>
        </p:txBody>
      </p:sp>
      <p:sp>
        <p:nvSpPr>
          <p:cNvPr id="216" name=""/>
          <p:cNvSpPr txBox="1"/>
          <p:nvPr/>
        </p:nvSpPr>
        <p:spPr>
          <a:xfrm>
            <a:off x="252000" y="2016000"/>
            <a:ext cx="4104000" cy="3366000"/>
          </a:xfrm>
          <a:prstGeom prst="rect">
            <a:avLst/>
          </a:prstGeom>
          <a:noFill/>
          <a:ln w="0">
            <a:noFill/>
          </a:ln>
        </p:spPr>
        <p:txBody>
          <a:bodyPr lIns="90000" rIns="90000" tIns="45000" bIns="45000" anchor="t">
            <a:spAutoFit/>
          </a:bodyPr>
          <a:p>
            <a:r>
              <a:rPr lang="bg-BG" sz="1800" b="1" u="none" strike="noStrike">
                <a:solidFill>
                  <a:srgbClr val="000000"/>
                </a:solidFill>
                <a:effectLst/>
                <a:uFillTx/>
                <a:latin typeface="Trebuchet MS"/>
              </a:rPr>
              <a:t>Say 14:24</a:t>
            </a:r>
            <a:r>
              <a:rPr lang="bg-BG" sz="1800" b="0" u="none" strike="noStrike">
                <a:solidFill>
                  <a:srgbClr val="000000"/>
                </a:solidFill>
                <a:effectLst/>
                <a:uFillTx/>
                <a:latin typeface="Trebuchet MS"/>
              </a:rPr>
              <a:t>  Ama kulum Kalev'de başka bir ruh var, o bütün yüreğiyle ardımca yürüdü. Araştırmak için gittiği ülkeye onu götüreceğim, onun soyu orayı miras alacak. </a:t>
            </a:r>
            <a:endParaRPr lang="bg-BG" sz="1800" b="0" u="none" strike="noStrike">
              <a:solidFill>
                <a:srgbClr val="000000"/>
              </a:solidFill>
              <a:effectLst/>
              <a:uFillTx/>
              <a:latin typeface="Arial"/>
            </a:endParaRPr>
          </a:p>
          <a:p>
            <a:r>
              <a:rPr lang="bg-BG" sz="1800" b="1" u="none" strike="noStrike">
                <a:solidFill>
                  <a:srgbClr val="000000"/>
                </a:solidFill>
                <a:effectLst/>
                <a:uFillTx/>
                <a:latin typeface="Trebuchet MS"/>
              </a:rPr>
              <a:t>Yasa 1:35</a:t>
            </a:r>
            <a:r>
              <a:rPr lang="bg-BG" sz="1800" b="0" u="none" strike="noStrike">
                <a:solidFill>
                  <a:srgbClr val="000000"/>
                </a:solidFill>
                <a:effectLst/>
                <a:uFillTx/>
                <a:latin typeface="Trebuchet MS"/>
              </a:rPr>
              <a:t>  'Atalarınıza ant içerek söz verdiğim o verimli ülkeyi, bu kötü kuşaktan Yefunne oğlu Kalev dışında hiç kimse görmeyecek. Yalnız o görecek, ayak bastığı toprakları ona ve soyuna vereceğim. Çünkü o bütün yüreğiyle RAB'bin yolunda yürüdü. </a:t>
            </a:r>
            <a:endParaRPr lang="bg-BG" sz="1800" b="0" u="none" strike="noStrike">
              <a:solidFill>
                <a:srgbClr val="000000"/>
              </a:solidFill>
              <a:effectLst/>
              <a:uFillTx/>
              <a:latin typeface="Arial"/>
            </a:endParaRPr>
          </a:p>
        </p:txBody>
      </p:sp>
      <p:sp>
        <p:nvSpPr>
          <p:cNvPr id="217" name=""/>
          <p:cNvSpPr txBox="1"/>
          <p:nvPr/>
        </p:nvSpPr>
        <p:spPr>
          <a:xfrm>
            <a:off x="4824000" y="864000"/>
            <a:ext cx="4824000" cy="1224000"/>
          </a:xfrm>
          <a:prstGeom prst="rect">
            <a:avLst/>
          </a:prstGeom>
          <a:solidFill>
            <a:srgbClr val="ffffa6"/>
          </a:solidFill>
          <a:ln w="0">
            <a:noFill/>
          </a:ln>
        </p:spPr>
        <p:txBody>
          <a:bodyPr lIns="90000" rIns="90000" tIns="45000" bIns="45000" anchor="t">
            <a:spAutoFit/>
          </a:bodyPr>
          <a:p>
            <a:r>
              <a:rPr lang="bg-BG" sz="1800" b="1" u="none" strike="noStrike">
                <a:solidFill>
                  <a:srgbClr val="ff0000"/>
                </a:solidFill>
                <a:effectLst/>
                <a:uFillTx/>
                <a:latin typeface="Trebuchet MS"/>
              </a:rPr>
              <a:t>1:21   </a:t>
            </a:r>
            <a:r>
              <a:rPr lang="bg-BG" sz="1800" b="0" u="none" strike="noStrike">
                <a:solidFill>
                  <a:srgbClr val="000000"/>
                </a:solidFill>
                <a:effectLst/>
                <a:uFillTx/>
                <a:latin typeface="Trebuchet MS"/>
              </a:rPr>
              <a:t>Bununla birlikte Benyaminoğulları Yeruşalim'de yaşayan Yevuslular'ı </a:t>
            </a:r>
            <a:r>
              <a:rPr lang="bg-BG" sz="1800" b="0" u="none" strike="noStrike">
                <a:solidFill>
                  <a:srgbClr val="0000cd"/>
                </a:solidFill>
                <a:effectLst/>
                <a:uFillTx/>
                <a:latin typeface="Trebuchet MS"/>
              </a:rPr>
              <a:t>kovmadılar</a:t>
            </a:r>
            <a:r>
              <a:rPr lang="bg-BG" sz="1800" b="0" u="none" strike="noStrike">
                <a:solidFill>
                  <a:srgbClr val="000000"/>
                </a:solidFill>
                <a:effectLst/>
                <a:uFillTx/>
                <a:latin typeface="Trebuchet MS"/>
              </a:rPr>
              <a:t>. Yevuslular bugün de Yeruşalim'de Benyamin-oğulları'yla </a:t>
            </a:r>
            <a:r>
              <a:rPr lang="bg-BG" sz="1800" b="0" u="none" strike="noStrike">
                <a:solidFill>
                  <a:srgbClr val="0000cd"/>
                </a:solidFill>
                <a:effectLst/>
                <a:uFillTx/>
                <a:latin typeface="Trebuchet MS"/>
              </a:rPr>
              <a:t>birlikte yaşıyorlar</a:t>
            </a:r>
            <a:r>
              <a:rPr lang="bg-BG" sz="1800" b="0" u="none" strike="noStrike">
                <a:solidFill>
                  <a:srgbClr val="000000"/>
                </a:solidFill>
                <a:effectLst/>
                <a:uFillTx/>
                <a:latin typeface="Trebuchet MS"/>
              </a:rPr>
              <a:t>. </a:t>
            </a:r>
            <a:endParaRPr lang="bg-BG" sz="1800" b="0" u="none" strike="noStrike">
              <a:solidFill>
                <a:srgbClr val="000000"/>
              </a:solidFill>
              <a:effectLst/>
              <a:uFillTx/>
              <a:latin typeface="Arial"/>
            </a:endParaRPr>
          </a:p>
        </p:txBody>
      </p:sp>
      <p:sp>
        <p:nvSpPr>
          <p:cNvPr id="218" name=""/>
          <p:cNvSpPr txBox="1"/>
          <p:nvPr/>
        </p:nvSpPr>
        <p:spPr>
          <a:xfrm>
            <a:off x="4932000" y="2394000"/>
            <a:ext cx="4104000" cy="2610000"/>
          </a:xfrm>
          <a:prstGeom prst="rect">
            <a:avLst/>
          </a:prstGeom>
          <a:noFill/>
          <a:ln w="0">
            <a:noFill/>
          </a:ln>
        </p:spPr>
        <p:txBody>
          <a:bodyPr lIns="90000" rIns="90000" tIns="45000" bIns="45000" anchor="t">
            <a:spAutoFit/>
          </a:bodyPr>
          <a:p>
            <a:r>
              <a:rPr lang="bg-BG" sz="1800" b="1" u="none" strike="noStrike">
                <a:solidFill>
                  <a:srgbClr val="000000"/>
                </a:solidFill>
                <a:effectLst/>
                <a:uFillTx/>
                <a:latin typeface="Trebuchet MS"/>
              </a:rPr>
              <a:t>"bugün de"</a:t>
            </a:r>
            <a:r>
              <a:rPr lang="bg-BG" sz="1800" b="0" u="none" strike="noStrike">
                <a:solidFill>
                  <a:srgbClr val="000000"/>
                </a:solidFill>
                <a:effectLst/>
                <a:uFillTx/>
                <a:latin typeface="Trebuchet MS"/>
              </a:rPr>
              <a:t>  -  bu ayet kitabın yazılış tarihini gösteriyor: Davud'un zamanından çnce.</a:t>
            </a:r>
            <a:endParaRPr lang="bg-BG" sz="1800" b="0" u="none" strike="noStrike">
              <a:solidFill>
                <a:srgbClr val="000000"/>
              </a:solidFill>
              <a:effectLst/>
              <a:uFillTx/>
              <a:latin typeface="Arial"/>
            </a:endParaRPr>
          </a:p>
          <a:p>
            <a:r>
              <a:rPr lang="bg-BG" sz="1800" b="1" u="none" strike="noStrike">
                <a:solidFill>
                  <a:srgbClr val="000000"/>
                </a:solidFill>
                <a:effectLst/>
                <a:uFillTx/>
                <a:latin typeface="Trebuchet MS"/>
              </a:rPr>
              <a:t>2.Samuel 5:6-9</a:t>
            </a:r>
            <a:r>
              <a:rPr lang="bg-BG" sz="1800" b="0" u="none" strike="noStrike">
                <a:solidFill>
                  <a:srgbClr val="000000"/>
                </a:solidFill>
                <a:effectLst/>
                <a:uFillTx/>
                <a:latin typeface="Trebuchet MS"/>
              </a:rPr>
              <a:t>  -  Kral Davut'la adamları Yeruşalim'de yaşayan Yevuslular'a saldırmak için yola çıktılar. 7  Ne var ki, Davut Siyon Kalesi'ni ele geçirdi. Daha sonra bu kaleye "Davut Kenti" adı verildi.</a:t>
            </a:r>
            <a:endParaRPr lang="bg-BG"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19" name=""/>
          <p:cNvPicPr/>
          <p:nvPr/>
        </p:nvPicPr>
        <p:blipFill>
          <a:blip r:embed="rId1"/>
          <a:srcRect l="22946" t="38823" r="19116" b="0"/>
          <a:stretch/>
        </p:blipFill>
        <p:spPr>
          <a:xfrm>
            <a:off x="6214320" y="519120"/>
            <a:ext cx="3857400" cy="5150880"/>
          </a:xfrm>
          <a:prstGeom prst="rect">
            <a:avLst/>
          </a:prstGeom>
          <a:noFill/>
          <a:ln w="0">
            <a:noFill/>
          </a:ln>
        </p:spPr>
      </p:pic>
      <p:sp>
        <p:nvSpPr>
          <p:cNvPr id="220" name=""/>
          <p:cNvSpPr txBox="1"/>
          <p:nvPr/>
        </p:nvSpPr>
        <p:spPr>
          <a:xfrm>
            <a:off x="72000" y="864000"/>
            <a:ext cx="3816000" cy="4464000"/>
          </a:xfrm>
          <a:prstGeom prst="rect">
            <a:avLst/>
          </a:prstGeom>
          <a:solidFill>
            <a:srgbClr val="ffffa6"/>
          </a:solidFill>
          <a:ln w="0">
            <a:noFill/>
          </a:ln>
        </p:spPr>
        <p:txBody>
          <a:bodyPr lIns="90000" rIns="90000" tIns="45000" bIns="45000" anchor="t">
            <a:spAutoFit/>
          </a:bodyPr>
          <a:p>
            <a:r>
              <a:rPr lang="bg-BG" sz="1800" b="1" u="none" strike="noStrike">
                <a:solidFill>
                  <a:srgbClr val="ff0000"/>
                </a:solidFill>
                <a:effectLst/>
                <a:uFillTx/>
                <a:latin typeface="Trebuchet MS"/>
              </a:rPr>
              <a:t>1:22-26</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22  Yusuf'un soyundan gelenler </a:t>
            </a:r>
            <a:r>
              <a:rPr lang="bg-BG" sz="1800" b="1" u="none" strike="noStrike">
                <a:solidFill>
                  <a:srgbClr val="ff0000"/>
                </a:solidFill>
                <a:effectLst/>
                <a:uFillTx/>
                <a:latin typeface="Trebuchet MS"/>
              </a:rPr>
              <a:t>Beytel</a:t>
            </a:r>
            <a:r>
              <a:rPr lang="bg-BG" sz="1800" b="0" u="none" strike="noStrike">
                <a:solidFill>
                  <a:srgbClr val="000000"/>
                </a:solidFill>
                <a:effectLst/>
                <a:uFillTx/>
                <a:latin typeface="Trebuchet MS"/>
              </a:rPr>
              <a:t>'in üzerine yürüdüler. RAB onlarla birlikteydi. </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23  Eski adı </a:t>
            </a:r>
            <a:r>
              <a:rPr lang="bg-BG" sz="1800" b="1" u="none" strike="noStrike">
                <a:solidFill>
                  <a:srgbClr val="ff0000"/>
                </a:solidFill>
                <a:effectLst/>
                <a:uFillTx/>
                <a:latin typeface="Trebuchet MS"/>
              </a:rPr>
              <a:t>Luz</a:t>
            </a:r>
            <a:r>
              <a:rPr lang="bg-BG" sz="1800" b="0" u="none" strike="noStrike">
                <a:solidFill>
                  <a:srgbClr val="000000"/>
                </a:solidFill>
                <a:effectLst/>
                <a:uFillTx/>
                <a:latin typeface="Trebuchet MS"/>
              </a:rPr>
              <a:t> olan Beytel Kenti hakkında bilgi toplamak için gönderdikleri casuslar kentten çıkan bir adam gördüler. Ona, "Kentin girişini bize gösterirsen, sana iyi davranırız" dediler. </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25  Kentin girişini gösteren adamla ailesini serbest bıraktılar, kent halkını ise kılıçtan geçirdiler. </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26  Adam </a:t>
            </a:r>
            <a:r>
              <a:rPr lang="bg-BG" sz="1800" b="0" i="1" u="none" strike="noStrike">
                <a:solidFill>
                  <a:srgbClr val="000000"/>
                </a:solidFill>
                <a:effectLst/>
                <a:uFillTx/>
                <a:latin typeface="Trebuchet MS"/>
              </a:rPr>
              <a:t>Hitit</a:t>
            </a:r>
            <a:r>
              <a:rPr lang="bg-BG" sz="1800" b="0" u="none" strike="noStrike">
                <a:solidFill>
                  <a:srgbClr val="000000"/>
                </a:solidFill>
                <a:effectLst/>
                <a:uFillTx/>
                <a:latin typeface="Trebuchet MS"/>
              </a:rPr>
              <a:t> topraklarına göç ederek </a:t>
            </a:r>
            <a:r>
              <a:rPr lang="bg-BG" sz="1800" b="1" u="sng" strike="noStrike">
                <a:solidFill>
                  <a:srgbClr val="000000"/>
                </a:solidFill>
                <a:effectLst/>
                <a:uFillTx/>
                <a:latin typeface="Trebuchet MS"/>
              </a:rPr>
              <a:t>Luz</a:t>
            </a:r>
            <a:r>
              <a:rPr lang="bg-BG" sz="1800" b="0" u="none" strike="noStrike">
                <a:solidFill>
                  <a:srgbClr val="000000"/>
                </a:solidFill>
                <a:effectLst/>
                <a:uFillTx/>
                <a:latin typeface="Trebuchet MS"/>
              </a:rPr>
              <a:t> adında bir kent kurdu; kent bugün de bu adla anılıyor. </a:t>
            </a:r>
            <a:endParaRPr lang="bg-BG" sz="1800" b="0" u="none" strike="noStrike">
              <a:solidFill>
                <a:srgbClr val="000000"/>
              </a:solidFill>
              <a:effectLst/>
              <a:uFillTx/>
              <a:latin typeface="Arial"/>
            </a:endParaRPr>
          </a:p>
        </p:txBody>
      </p:sp>
      <p:sp>
        <p:nvSpPr>
          <p:cNvPr id="221" name="PlaceHolder 1"/>
          <p:cNvSpPr>
            <a:spLocks noGrp="1"/>
          </p:cNvSpPr>
          <p:nvPr>
            <p:ph type="title"/>
          </p:nvPr>
        </p:nvSpPr>
        <p:spPr>
          <a:xfrm>
            <a:off x="720" y="-1440"/>
            <a:ext cx="10079640" cy="541800"/>
          </a:xfrm>
          <a:prstGeom prst="rect">
            <a:avLst/>
          </a:prstGeom>
          <a:solidFill>
            <a:srgbClr val="00dcff"/>
          </a:solidFill>
          <a:ln w="0">
            <a:noFill/>
          </a:ln>
        </p:spPr>
        <p:txBody>
          <a:bodyPr lIns="0" rIns="0" tIns="0" bIns="0" anchor="ctr">
            <a:spAutoFit/>
          </a:bodyPr>
          <a:p>
            <a:pPr indent="0" algn="ctr">
              <a:buNone/>
            </a:pPr>
            <a:r>
              <a:rPr lang="bg-BG" sz="3200" b="1" u="none" strike="noStrike">
                <a:solidFill>
                  <a:srgbClr val="000066"/>
                </a:solidFill>
                <a:effectLst/>
                <a:uFillTx/>
                <a:latin typeface="Trebuchet MS"/>
              </a:rPr>
              <a:t>Giriş: İsrail'in suçu  </a:t>
            </a:r>
            <a:r>
              <a:rPr lang="bg-BG" sz="2600" b="1" u="none" strike="noStrike">
                <a:solidFill>
                  <a:srgbClr val="000066"/>
                </a:solidFill>
                <a:effectLst/>
                <a:uFillTx/>
                <a:latin typeface="Trebuchet MS"/>
              </a:rPr>
              <a:t>(1:1 - 3:6)</a:t>
            </a:r>
            <a:endParaRPr lang="bg-BG" sz="2600" b="0" u="none" strike="noStrike">
              <a:solidFill>
                <a:srgbClr val="000000"/>
              </a:solidFill>
              <a:effectLst/>
              <a:uFillTx/>
              <a:latin typeface="Arial"/>
            </a:endParaRPr>
          </a:p>
        </p:txBody>
      </p:sp>
      <p:sp>
        <p:nvSpPr>
          <p:cNvPr id="222" name=""/>
          <p:cNvSpPr/>
          <p:nvPr/>
        </p:nvSpPr>
        <p:spPr>
          <a:xfrm>
            <a:off x="8028000" y="2016000"/>
            <a:ext cx="648000" cy="296280"/>
          </a:xfrm>
          <a:prstGeom prst="ellipse">
            <a:avLst/>
          </a:prstGeom>
          <a:noFill/>
          <a:ln w="38160">
            <a:solidFill>
              <a:srgbClr val="ffff00"/>
            </a:solidFill>
            <a:round/>
          </a:ln>
        </p:spPr>
        <p:style>
          <a:lnRef idx="0"/>
          <a:fillRef idx="0"/>
          <a:effectRef idx="0"/>
          <a:fontRef idx="minor"/>
        </p:style>
        <p:txBody>
          <a:bodyPr wrap="none" lIns="108720" rIns="108720" tIns="63720" bIns="63720" anchor="ctr">
            <a:noAutofit/>
          </a:bodyPr>
          <a:p>
            <a:endParaRPr lang="bg-BG" sz="1800" b="0" u="none" strike="noStrike">
              <a:solidFill>
                <a:srgbClr val="000000"/>
              </a:solidFill>
              <a:effectLst/>
              <a:uFillTx/>
              <a:latin typeface="Arial"/>
            </a:endParaRPr>
          </a:p>
        </p:txBody>
      </p:sp>
      <p:sp>
        <p:nvSpPr>
          <p:cNvPr id="223" name=""/>
          <p:cNvSpPr txBox="1"/>
          <p:nvPr/>
        </p:nvSpPr>
        <p:spPr>
          <a:xfrm>
            <a:off x="3996000" y="972000"/>
            <a:ext cx="2196000" cy="4070160"/>
          </a:xfrm>
          <a:prstGeom prst="rect">
            <a:avLst/>
          </a:prstGeom>
          <a:noFill/>
          <a:ln w="0">
            <a:noFill/>
          </a:ln>
        </p:spPr>
        <p:txBody>
          <a:bodyPr lIns="90000" rIns="90000" tIns="45000" bIns="45000" anchor="t">
            <a:spAutoFit/>
          </a:bodyPr>
          <a:p>
            <a:r>
              <a:rPr lang="bg-BG" sz="1800" b="1" u="none" strike="noStrike">
                <a:solidFill>
                  <a:srgbClr val="000000"/>
                </a:solidFill>
                <a:effectLst/>
                <a:uFillTx/>
                <a:latin typeface="Trebuchet MS"/>
              </a:rPr>
              <a:t>Gen 12:8  </a:t>
            </a:r>
            <a:r>
              <a:rPr lang="bg-BG" sz="1800" b="0" u="none" strike="noStrike">
                <a:solidFill>
                  <a:srgbClr val="000000"/>
                </a:solidFill>
                <a:effectLst/>
                <a:uFillTx/>
                <a:latin typeface="Trebuchet MS"/>
              </a:rPr>
              <a:t>İbrahim</a:t>
            </a:r>
            <a:r>
              <a:rPr lang="bg-BG" sz="1800" b="1" u="none" strike="noStrike">
                <a:solidFill>
                  <a:srgbClr val="000000"/>
                </a:solidFill>
                <a:effectLst/>
                <a:uFillTx/>
                <a:latin typeface="Trebuchet MS"/>
              </a:rPr>
              <a:t> ç</a:t>
            </a:r>
            <a:r>
              <a:rPr lang="bg-BG" sz="1800" b="0" u="none" strike="noStrike">
                <a:solidFill>
                  <a:srgbClr val="000000"/>
                </a:solidFill>
                <a:effectLst/>
                <a:uFillTx/>
                <a:latin typeface="Trebuchet MS"/>
              </a:rPr>
              <a:t>adırını Beytel ile Ay Kenti'nin arasına kurdu. Orada RAB'be bir sunak yapıp RAB'be yakardı.</a:t>
            </a:r>
            <a:endParaRPr lang="bg-BG" sz="1800" b="0" u="none" strike="noStrike">
              <a:solidFill>
                <a:srgbClr val="000000"/>
              </a:solidFill>
              <a:effectLst/>
              <a:uFillTx/>
              <a:latin typeface="Arial"/>
            </a:endParaRPr>
          </a:p>
          <a:p>
            <a:endParaRPr lang="bg-BG" sz="1800" b="0" u="none" strike="noStrike">
              <a:solidFill>
                <a:srgbClr val="000000"/>
              </a:solidFill>
              <a:effectLst/>
              <a:uFillTx/>
              <a:latin typeface="Arial"/>
            </a:endParaRPr>
          </a:p>
          <a:p>
            <a:r>
              <a:rPr lang="bg-BG" sz="1800" b="1" u="none" strike="noStrike">
                <a:solidFill>
                  <a:srgbClr val="000000"/>
                </a:solidFill>
                <a:effectLst/>
                <a:uFillTx/>
                <a:latin typeface="Trebuchet MS"/>
              </a:rPr>
              <a:t>Yar 28:17  </a:t>
            </a:r>
            <a:r>
              <a:rPr lang="bg-BG" sz="1800" b="0" u="none" strike="noStrike">
                <a:solidFill>
                  <a:srgbClr val="000000"/>
                </a:solidFill>
                <a:effectLst/>
                <a:uFillTx/>
                <a:latin typeface="Trebuchet MS"/>
              </a:rPr>
              <a:t>Yakup ve, "Ne korkunç bir yer!" dedi, "Bu, </a:t>
            </a:r>
            <a:r>
              <a:rPr lang="bg-BG" sz="1800" b="0" u="sng" strike="noStrike">
                <a:solidFill>
                  <a:srgbClr val="000000"/>
                </a:solidFill>
                <a:effectLst/>
                <a:uFillTx/>
                <a:latin typeface="Trebuchet MS"/>
              </a:rPr>
              <a:t>Tanrı'nın evi</a:t>
            </a:r>
            <a:r>
              <a:rPr lang="bg-BG" sz="1800" b="0" u="none" strike="noStrike">
                <a:solidFill>
                  <a:srgbClr val="000000"/>
                </a:solidFill>
                <a:effectLst/>
                <a:uFillTx/>
                <a:latin typeface="Trebuchet MS"/>
              </a:rPr>
              <a:t>nden başka bir yer olamaz. Burası göklerin kapısı." </a:t>
            </a:r>
            <a:endParaRPr lang="bg-BG"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4" name=""/>
          <p:cNvSpPr txBox="1"/>
          <p:nvPr/>
        </p:nvSpPr>
        <p:spPr>
          <a:xfrm>
            <a:off x="288000" y="864000"/>
            <a:ext cx="3816000" cy="4032000"/>
          </a:xfrm>
          <a:prstGeom prst="rect">
            <a:avLst/>
          </a:prstGeom>
          <a:solidFill>
            <a:srgbClr val="ffffa6"/>
          </a:solidFill>
          <a:ln w="0">
            <a:noFill/>
          </a:ln>
        </p:spPr>
        <p:txBody>
          <a:bodyPr lIns="90000" rIns="90000" tIns="45000" bIns="45000" anchor="t">
            <a:spAutoFit/>
          </a:bodyPr>
          <a:p>
            <a:r>
              <a:rPr lang="bg-BG" sz="1800" b="1" u="none" strike="noStrike">
                <a:solidFill>
                  <a:srgbClr val="ff0000"/>
                </a:solidFill>
                <a:effectLst/>
                <a:uFillTx/>
                <a:latin typeface="Trebuchet MS"/>
              </a:rPr>
              <a:t>1:27-29</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27  </a:t>
            </a:r>
            <a:r>
              <a:rPr lang="bg-BG" sz="1800" b="1" u="sng" strike="noStrike">
                <a:solidFill>
                  <a:srgbClr val="000000"/>
                </a:solidFill>
                <a:effectLst/>
                <a:uFillTx/>
                <a:latin typeface="Trebuchet MS"/>
              </a:rPr>
              <a:t>Manaşşe</a:t>
            </a:r>
            <a:r>
              <a:rPr lang="bg-BG" sz="1800" b="0" u="none" strike="noStrike">
                <a:solidFill>
                  <a:srgbClr val="000000"/>
                </a:solidFill>
                <a:effectLst/>
                <a:uFillTx/>
                <a:latin typeface="Trebuchet MS"/>
              </a:rPr>
              <a:t>oğulları Beytşean, Taanak, Dor, Yivleam, Megiddo ve bunların çevre köylerindeki halkı kovmadı. Çünkü Kenanlılar bu topraklarda kalmakta kararlıydı. </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28  İsrailliler Kenan halkını tümüyle </a:t>
            </a:r>
            <a:r>
              <a:rPr lang="bg-BG" sz="1800" b="0" u="none" strike="noStrike">
                <a:solidFill>
                  <a:srgbClr val="0000cd"/>
                </a:solidFill>
                <a:effectLst/>
                <a:uFillTx/>
                <a:latin typeface="Trebuchet MS"/>
              </a:rPr>
              <a:t>kovmadılar</a:t>
            </a:r>
            <a:r>
              <a:rPr lang="bg-BG" sz="1800" b="0" u="none" strike="noStrike">
                <a:solidFill>
                  <a:srgbClr val="000000"/>
                </a:solidFill>
                <a:effectLst/>
                <a:uFillTx/>
                <a:latin typeface="Trebuchet MS"/>
              </a:rPr>
              <a:t>; ama zamanla güçlenince onları angaryasına çalıştırdılar. </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29  </a:t>
            </a:r>
            <a:r>
              <a:rPr lang="bg-BG" sz="1800" b="1" u="sng" strike="noStrike">
                <a:solidFill>
                  <a:srgbClr val="000000"/>
                </a:solidFill>
                <a:effectLst/>
                <a:uFillTx/>
                <a:latin typeface="Trebuchet MS"/>
              </a:rPr>
              <a:t>Efrayim</a:t>
            </a:r>
            <a:r>
              <a:rPr lang="bg-BG" sz="1800" b="0" u="none" strike="noStrike">
                <a:solidFill>
                  <a:srgbClr val="000000"/>
                </a:solidFill>
                <a:effectLst/>
                <a:uFillTx/>
                <a:latin typeface="Trebuchet MS"/>
              </a:rPr>
              <a:t>oğulları Gezer'de yaşayan Kenanlılar'ı buradan sürmediler. Kenanlılar Gezer'de İsrailliler'in </a:t>
            </a:r>
            <a:r>
              <a:rPr lang="bg-BG" sz="1800" b="0" u="none" strike="noStrike">
                <a:solidFill>
                  <a:srgbClr val="0000cd"/>
                </a:solidFill>
                <a:effectLst/>
                <a:uFillTx/>
                <a:latin typeface="Trebuchet MS"/>
              </a:rPr>
              <a:t>arasında yaşadılar</a:t>
            </a:r>
            <a:r>
              <a:rPr lang="bg-BG" sz="1800" b="0" u="none" strike="noStrike">
                <a:solidFill>
                  <a:srgbClr val="000000"/>
                </a:solidFill>
                <a:effectLst/>
                <a:uFillTx/>
                <a:latin typeface="Trebuchet MS"/>
              </a:rPr>
              <a:t>. </a:t>
            </a:r>
            <a:endParaRPr lang="bg-BG" sz="1800" b="0" u="none" strike="noStrike">
              <a:solidFill>
                <a:srgbClr val="000000"/>
              </a:solidFill>
              <a:effectLst/>
              <a:uFillTx/>
              <a:latin typeface="Arial"/>
            </a:endParaRPr>
          </a:p>
        </p:txBody>
      </p:sp>
      <p:sp>
        <p:nvSpPr>
          <p:cNvPr id="225" name="PlaceHolder 1"/>
          <p:cNvSpPr>
            <a:spLocks noGrp="1"/>
          </p:cNvSpPr>
          <p:nvPr>
            <p:ph type="title"/>
          </p:nvPr>
        </p:nvSpPr>
        <p:spPr>
          <a:xfrm>
            <a:off x="720" y="-1440"/>
            <a:ext cx="10079640" cy="541800"/>
          </a:xfrm>
          <a:prstGeom prst="rect">
            <a:avLst/>
          </a:prstGeom>
          <a:solidFill>
            <a:srgbClr val="00dcff"/>
          </a:solidFill>
          <a:ln w="0">
            <a:noFill/>
          </a:ln>
        </p:spPr>
        <p:txBody>
          <a:bodyPr lIns="0" rIns="0" tIns="0" bIns="0" anchor="ctr">
            <a:spAutoFit/>
          </a:bodyPr>
          <a:p>
            <a:pPr indent="0" algn="ctr">
              <a:buNone/>
            </a:pPr>
            <a:r>
              <a:rPr lang="bg-BG" sz="3200" b="1" u="none" strike="noStrike">
                <a:solidFill>
                  <a:srgbClr val="000066"/>
                </a:solidFill>
                <a:effectLst/>
                <a:uFillTx/>
                <a:latin typeface="Trebuchet MS"/>
              </a:rPr>
              <a:t>Giriş: İsrail'in suçu  </a:t>
            </a:r>
            <a:r>
              <a:rPr lang="bg-BG" sz="2600" b="1" u="none" strike="noStrike">
                <a:solidFill>
                  <a:srgbClr val="000066"/>
                </a:solidFill>
                <a:effectLst/>
                <a:uFillTx/>
                <a:latin typeface="Trebuchet MS"/>
              </a:rPr>
              <a:t>(1:1 - 3:6)</a:t>
            </a:r>
            <a:endParaRPr lang="bg-BG" sz="2600" b="0" u="none" strike="noStrike">
              <a:solidFill>
                <a:srgbClr val="000000"/>
              </a:solidFill>
              <a:effectLst/>
              <a:uFillTx/>
              <a:latin typeface="Arial"/>
            </a:endParaRPr>
          </a:p>
        </p:txBody>
      </p:sp>
      <p:pic>
        <p:nvPicPr>
          <p:cNvPr id="226" name=""/>
          <p:cNvPicPr/>
          <p:nvPr/>
        </p:nvPicPr>
        <p:blipFill>
          <a:blip r:embed="rId1"/>
          <a:srcRect l="33144" t="24121" r="22412" b="37771"/>
          <a:stretch/>
        </p:blipFill>
        <p:spPr>
          <a:xfrm>
            <a:off x="4608000" y="786960"/>
            <a:ext cx="4536000" cy="4613040"/>
          </a:xfrm>
          <a:prstGeom prst="rect">
            <a:avLst/>
          </a:prstGeom>
          <a:noFill/>
          <a:ln w="0">
            <a:noFill/>
          </a:ln>
        </p:spPr>
      </p:pic>
      <p:sp>
        <p:nvSpPr>
          <p:cNvPr id="227" name=""/>
          <p:cNvSpPr/>
          <p:nvPr/>
        </p:nvSpPr>
        <p:spPr>
          <a:xfrm>
            <a:off x="5760000" y="1764000"/>
            <a:ext cx="792000" cy="288000"/>
          </a:xfrm>
          <a:prstGeom prst="ellipse">
            <a:avLst/>
          </a:prstGeom>
          <a:noFill/>
          <a:ln w="38160">
            <a:solidFill>
              <a:srgbClr val="ffff00"/>
            </a:solidFill>
            <a:round/>
          </a:ln>
        </p:spPr>
        <p:style>
          <a:lnRef idx="0"/>
          <a:fillRef idx="0"/>
          <a:effectRef idx="0"/>
          <a:fontRef idx="minor"/>
        </p:style>
        <p:txBody>
          <a:bodyPr wrap="none" lIns="109080" rIns="109080" tIns="64080" bIns="64080" anchor="ctr">
            <a:noAutofit/>
          </a:bodyPr>
          <a:p>
            <a:endParaRPr lang="bg-BG" sz="1800" b="0" u="none" strike="noStrike">
              <a:solidFill>
                <a:srgbClr val="000000"/>
              </a:solidFill>
              <a:effectLst/>
              <a:uFillTx/>
              <a:latin typeface="Arial"/>
            </a:endParaRPr>
          </a:p>
        </p:txBody>
      </p:sp>
      <p:sp>
        <p:nvSpPr>
          <p:cNvPr id="228" name=""/>
          <p:cNvSpPr/>
          <p:nvPr/>
        </p:nvSpPr>
        <p:spPr>
          <a:xfrm>
            <a:off x="5940000" y="2124000"/>
            <a:ext cx="792000" cy="288000"/>
          </a:xfrm>
          <a:prstGeom prst="ellipse">
            <a:avLst/>
          </a:prstGeom>
          <a:noFill/>
          <a:ln w="38160">
            <a:solidFill>
              <a:srgbClr val="ffff00"/>
            </a:solidFill>
            <a:round/>
          </a:ln>
        </p:spPr>
        <p:style>
          <a:lnRef idx="0"/>
          <a:fillRef idx="0"/>
          <a:effectRef idx="0"/>
          <a:fontRef idx="minor"/>
        </p:style>
        <p:txBody>
          <a:bodyPr wrap="none" lIns="109080" rIns="109080" tIns="64080" bIns="64080" anchor="ctr">
            <a:noAutofit/>
          </a:bodyPr>
          <a:p>
            <a:endParaRPr lang="bg-BG" sz="1800" b="0" u="none" strike="noStrike">
              <a:solidFill>
                <a:srgbClr val="000000"/>
              </a:solidFill>
              <a:effectLst/>
              <a:uFillTx/>
              <a:latin typeface="Arial"/>
            </a:endParaRPr>
          </a:p>
        </p:txBody>
      </p:sp>
      <p:sp>
        <p:nvSpPr>
          <p:cNvPr id="229" name=""/>
          <p:cNvSpPr/>
          <p:nvPr/>
        </p:nvSpPr>
        <p:spPr>
          <a:xfrm>
            <a:off x="6300000" y="2448000"/>
            <a:ext cx="684000" cy="252000"/>
          </a:xfrm>
          <a:prstGeom prst="ellipse">
            <a:avLst/>
          </a:prstGeom>
          <a:noFill/>
          <a:ln w="38160">
            <a:solidFill>
              <a:srgbClr val="ffff00"/>
            </a:solidFill>
            <a:round/>
          </a:ln>
        </p:spPr>
        <p:style>
          <a:lnRef idx="0"/>
          <a:fillRef idx="0"/>
          <a:effectRef idx="0"/>
          <a:fontRef idx="minor"/>
        </p:style>
        <p:txBody>
          <a:bodyPr wrap="none" lIns="109080" rIns="109080" tIns="64080" bIns="64080" anchor="ctr">
            <a:noAutofit/>
          </a:bodyPr>
          <a:p>
            <a:endParaRPr lang="bg-BG" sz="1800" b="0" u="none" strike="noStrike">
              <a:solidFill>
                <a:srgbClr val="000000"/>
              </a:solidFill>
              <a:effectLst/>
              <a:uFillTx/>
              <a:latin typeface="Arial"/>
            </a:endParaRPr>
          </a:p>
        </p:txBody>
      </p:sp>
      <p:sp>
        <p:nvSpPr>
          <p:cNvPr id="230" name=""/>
          <p:cNvSpPr/>
          <p:nvPr/>
        </p:nvSpPr>
        <p:spPr>
          <a:xfrm>
            <a:off x="5184000" y="1764000"/>
            <a:ext cx="540000" cy="252000"/>
          </a:xfrm>
          <a:prstGeom prst="ellipse">
            <a:avLst/>
          </a:prstGeom>
          <a:noFill/>
          <a:ln w="38160">
            <a:solidFill>
              <a:srgbClr val="ffff00"/>
            </a:solidFill>
            <a:round/>
          </a:ln>
        </p:spPr>
        <p:style>
          <a:lnRef idx="0"/>
          <a:fillRef idx="0"/>
          <a:effectRef idx="0"/>
          <a:fontRef idx="minor"/>
        </p:style>
        <p:txBody>
          <a:bodyPr wrap="none" lIns="109080" rIns="109080" tIns="64080" bIns="64080" anchor="ctr">
            <a:noAutofit/>
          </a:bodyPr>
          <a:p>
            <a:endParaRPr lang="bg-BG" sz="1800" b="0" u="none" strike="noStrike">
              <a:solidFill>
                <a:srgbClr val="000000"/>
              </a:solidFill>
              <a:effectLst/>
              <a:uFillTx/>
              <a:latin typeface="Arial"/>
            </a:endParaRPr>
          </a:p>
        </p:txBody>
      </p:sp>
      <p:sp>
        <p:nvSpPr>
          <p:cNvPr id="231" name=""/>
          <p:cNvSpPr/>
          <p:nvPr/>
        </p:nvSpPr>
        <p:spPr>
          <a:xfrm>
            <a:off x="7488000" y="2304000"/>
            <a:ext cx="792000" cy="396000"/>
          </a:xfrm>
          <a:prstGeom prst="ellipse">
            <a:avLst/>
          </a:prstGeom>
          <a:noFill/>
          <a:ln w="38160">
            <a:solidFill>
              <a:srgbClr val="ffff00"/>
            </a:solidFill>
            <a:round/>
          </a:ln>
        </p:spPr>
        <p:style>
          <a:lnRef idx="0"/>
          <a:fillRef idx="0"/>
          <a:effectRef idx="0"/>
          <a:fontRef idx="minor"/>
        </p:style>
        <p:txBody>
          <a:bodyPr wrap="none" lIns="109080" rIns="109080" tIns="64080" bIns="64080" anchor="ctr">
            <a:noAutofit/>
          </a:bodyPr>
          <a:p>
            <a:endParaRPr lang="bg-BG" sz="1800" b="0" u="none" strike="noStrike">
              <a:solidFill>
                <a:srgbClr val="000000"/>
              </a:solidFill>
              <a:effectLst/>
              <a:uFillTx/>
              <a:latin typeface="Arial"/>
            </a:endParaRPr>
          </a:p>
        </p:txBody>
      </p:sp>
      <p:sp>
        <p:nvSpPr>
          <p:cNvPr id="232" name=""/>
          <p:cNvSpPr/>
          <p:nvPr/>
        </p:nvSpPr>
        <p:spPr>
          <a:xfrm>
            <a:off x="5112000" y="4824000"/>
            <a:ext cx="684000" cy="252000"/>
          </a:xfrm>
          <a:prstGeom prst="ellipse">
            <a:avLst/>
          </a:prstGeom>
          <a:noFill/>
          <a:ln w="38160">
            <a:solidFill>
              <a:srgbClr val="ffff00"/>
            </a:solidFill>
            <a:round/>
          </a:ln>
        </p:spPr>
        <p:style>
          <a:lnRef idx="0"/>
          <a:fillRef idx="0"/>
          <a:effectRef idx="0"/>
          <a:fontRef idx="minor"/>
        </p:style>
        <p:txBody>
          <a:bodyPr wrap="none" lIns="109080" rIns="109080" tIns="64080" bIns="64080" anchor="ctr">
            <a:noAutofit/>
          </a:bodyPr>
          <a:p>
            <a:endParaRPr lang="bg-BG"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3" name=""/>
          <p:cNvSpPr txBox="1"/>
          <p:nvPr/>
        </p:nvSpPr>
        <p:spPr>
          <a:xfrm>
            <a:off x="288000" y="807120"/>
            <a:ext cx="3960000" cy="3008880"/>
          </a:xfrm>
          <a:prstGeom prst="rect">
            <a:avLst/>
          </a:prstGeom>
          <a:solidFill>
            <a:srgbClr val="ffffa6"/>
          </a:solidFill>
          <a:ln w="0">
            <a:noFill/>
          </a:ln>
        </p:spPr>
        <p:txBody>
          <a:bodyPr lIns="90000" rIns="90000" tIns="45000" bIns="45000" anchor="t">
            <a:spAutoFit/>
          </a:bodyPr>
          <a:p>
            <a:r>
              <a:rPr lang="bg-BG" sz="1800" b="1" u="none" strike="noStrike">
                <a:solidFill>
                  <a:srgbClr val="ff0000"/>
                </a:solidFill>
                <a:effectLst/>
                <a:uFillTx/>
                <a:latin typeface="Trebuchet MS"/>
              </a:rPr>
              <a:t>1:30-32</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30  </a:t>
            </a:r>
            <a:r>
              <a:rPr lang="bg-BG" sz="1800" b="1" u="sng" strike="noStrike">
                <a:solidFill>
                  <a:srgbClr val="000000"/>
                </a:solidFill>
                <a:effectLst/>
                <a:uFillTx/>
                <a:latin typeface="Trebuchet MS"/>
              </a:rPr>
              <a:t>Zevulun</a:t>
            </a:r>
            <a:r>
              <a:rPr lang="bg-BG" sz="1800" b="0" u="none" strike="noStrike">
                <a:solidFill>
                  <a:srgbClr val="000000"/>
                </a:solidFill>
                <a:effectLst/>
                <a:uFillTx/>
                <a:latin typeface="Trebuchet MS"/>
              </a:rPr>
              <a:t> da Kitron ve Nahalol halklarını kovmadı. İsrailliler arasında yaşayan bu Kenanlılar angarya işler yaptılar. </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31  </a:t>
            </a:r>
            <a:r>
              <a:rPr lang="bg-BG" sz="1800" b="1" u="sng" strike="noStrike">
                <a:solidFill>
                  <a:srgbClr val="000000"/>
                </a:solidFill>
                <a:effectLst/>
                <a:uFillTx/>
                <a:latin typeface="Trebuchet MS"/>
              </a:rPr>
              <a:t>Aşer</a:t>
            </a:r>
            <a:r>
              <a:rPr lang="bg-BG" sz="1800" b="0" u="none" strike="noStrike">
                <a:solidFill>
                  <a:srgbClr val="000000"/>
                </a:solidFill>
                <a:effectLst/>
                <a:uFillTx/>
                <a:latin typeface="Trebuchet MS"/>
              </a:rPr>
              <a:t>oğulları'na gelince, onlar da Akko, Sayda, Ahlav, Akziv, Helba, Afek ve Rehov halklarını </a:t>
            </a:r>
            <a:r>
              <a:rPr lang="bg-BG" sz="1800" b="0" u="none" strike="noStrike">
                <a:solidFill>
                  <a:srgbClr val="0000cd"/>
                </a:solidFill>
                <a:effectLst/>
                <a:uFillTx/>
                <a:latin typeface="Trebuchet MS"/>
              </a:rPr>
              <a:t>kovmadılar</a:t>
            </a:r>
            <a:r>
              <a:rPr lang="bg-BG" sz="1800" b="0" u="none" strike="noStrike">
                <a:solidFill>
                  <a:srgbClr val="000000"/>
                </a:solidFill>
                <a:effectLst/>
                <a:uFillTx/>
                <a:latin typeface="Trebuchet MS"/>
              </a:rPr>
              <a:t>. </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32  Bu topraklardaki Kenanlılar'ı kovmayıp onlarla </a:t>
            </a:r>
            <a:r>
              <a:rPr lang="bg-BG" sz="1800" b="0" u="none" strike="noStrike">
                <a:solidFill>
                  <a:srgbClr val="0000cd"/>
                </a:solidFill>
                <a:effectLst/>
                <a:uFillTx/>
                <a:latin typeface="Trebuchet MS"/>
              </a:rPr>
              <a:t>birlikte yaşadılar</a:t>
            </a:r>
            <a:r>
              <a:rPr lang="bg-BG" sz="1800" b="0" u="none" strike="noStrike">
                <a:solidFill>
                  <a:srgbClr val="000000"/>
                </a:solidFill>
                <a:effectLst/>
                <a:uFillTx/>
                <a:latin typeface="Trebuchet MS"/>
              </a:rPr>
              <a:t>. </a:t>
            </a:r>
            <a:endParaRPr lang="bg-BG" sz="1800" b="0" u="none" strike="noStrike">
              <a:solidFill>
                <a:srgbClr val="000000"/>
              </a:solidFill>
              <a:effectLst/>
              <a:uFillTx/>
              <a:latin typeface="Arial"/>
            </a:endParaRPr>
          </a:p>
        </p:txBody>
      </p:sp>
      <p:sp>
        <p:nvSpPr>
          <p:cNvPr id="234" name="PlaceHolder 1"/>
          <p:cNvSpPr>
            <a:spLocks noGrp="1"/>
          </p:cNvSpPr>
          <p:nvPr>
            <p:ph type="title"/>
          </p:nvPr>
        </p:nvSpPr>
        <p:spPr>
          <a:xfrm>
            <a:off x="720" y="-1440"/>
            <a:ext cx="10079640" cy="541800"/>
          </a:xfrm>
          <a:prstGeom prst="rect">
            <a:avLst/>
          </a:prstGeom>
          <a:solidFill>
            <a:srgbClr val="00dcff"/>
          </a:solidFill>
          <a:ln w="0">
            <a:noFill/>
          </a:ln>
        </p:spPr>
        <p:txBody>
          <a:bodyPr lIns="0" rIns="0" tIns="0" bIns="0" anchor="ctr">
            <a:spAutoFit/>
          </a:bodyPr>
          <a:p>
            <a:pPr indent="0" algn="ctr">
              <a:buNone/>
            </a:pPr>
            <a:r>
              <a:rPr lang="bg-BG" sz="3200" b="1" u="none" strike="noStrike">
                <a:solidFill>
                  <a:srgbClr val="000066"/>
                </a:solidFill>
                <a:effectLst/>
                <a:uFillTx/>
                <a:latin typeface="Trebuchet MS"/>
              </a:rPr>
              <a:t>Giriş: İsrail'in suçu  </a:t>
            </a:r>
            <a:r>
              <a:rPr lang="bg-BG" sz="2600" b="1" u="none" strike="noStrike">
                <a:solidFill>
                  <a:srgbClr val="000066"/>
                </a:solidFill>
                <a:effectLst/>
                <a:uFillTx/>
                <a:latin typeface="Trebuchet MS"/>
              </a:rPr>
              <a:t>(1:1 - 3:6)</a:t>
            </a:r>
            <a:endParaRPr lang="bg-BG" sz="2600" b="0" u="none" strike="noStrike">
              <a:solidFill>
                <a:srgbClr val="000000"/>
              </a:solidFill>
              <a:effectLst/>
              <a:uFillTx/>
              <a:latin typeface="Arial"/>
            </a:endParaRPr>
          </a:p>
        </p:txBody>
      </p:sp>
      <p:pic>
        <p:nvPicPr>
          <p:cNvPr id="235" name=""/>
          <p:cNvPicPr/>
          <p:nvPr/>
        </p:nvPicPr>
        <p:blipFill>
          <a:blip r:embed="rId1"/>
          <a:srcRect l="33144" t="10440" r="22412" b="59226"/>
          <a:stretch/>
        </p:blipFill>
        <p:spPr>
          <a:xfrm>
            <a:off x="4752000" y="1008000"/>
            <a:ext cx="4536000" cy="3671640"/>
          </a:xfrm>
          <a:prstGeom prst="rect">
            <a:avLst/>
          </a:prstGeom>
          <a:noFill/>
          <a:ln w="0">
            <a:noFill/>
          </a:ln>
        </p:spPr>
      </p:pic>
      <p:sp>
        <p:nvSpPr>
          <p:cNvPr id="236" name=""/>
          <p:cNvSpPr/>
          <p:nvPr/>
        </p:nvSpPr>
        <p:spPr>
          <a:xfrm>
            <a:off x="6480000" y="1548000"/>
            <a:ext cx="792000" cy="288000"/>
          </a:xfrm>
          <a:prstGeom prst="ellipse">
            <a:avLst/>
          </a:prstGeom>
          <a:noFill/>
          <a:ln w="38160">
            <a:solidFill>
              <a:srgbClr val="ffff00"/>
            </a:solidFill>
            <a:round/>
          </a:ln>
        </p:spPr>
        <p:style>
          <a:lnRef idx="0"/>
          <a:fillRef idx="0"/>
          <a:effectRef idx="0"/>
          <a:fontRef idx="minor"/>
        </p:style>
        <p:txBody>
          <a:bodyPr wrap="none" lIns="109080" rIns="109080" tIns="64080" bIns="64080" anchor="ctr">
            <a:noAutofit/>
          </a:bodyPr>
          <a:p>
            <a:endParaRPr lang="bg-BG" sz="1800" b="0" u="none" strike="noStrike">
              <a:solidFill>
                <a:srgbClr val="000000"/>
              </a:solidFill>
              <a:effectLst/>
              <a:uFillTx/>
              <a:latin typeface="Arial"/>
            </a:endParaRPr>
          </a:p>
        </p:txBody>
      </p:sp>
      <p:sp>
        <p:nvSpPr>
          <p:cNvPr id="237" name=""/>
          <p:cNvSpPr/>
          <p:nvPr/>
        </p:nvSpPr>
        <p:spPr>
          <a:xfrm>
            <a:off x="6192000" y="2916000"/>
            <a:ext cx="792000" cy="288000"/>
          </a:xfrm>
          <a:prstGeom prst="ellipse">
            <a:avLst/>
          </a:prstGeom>
          <a:noFill/>
          <a:ln w="38160">
            <a:solidFill>
              <a:srgbClr val="ffff00"/>
            </a:solidFill>
            <a:round/>
          </a:ln>
        </p:spPr>
        <p:style>
          <a:lnRef idx="0"/>
          <a:fillRef idx="0"/>
          <a:effectRef idx="0"/>
          <a:fontRef idx="minor"/>
        </p:style>
        <p:txBody>
          <a:bodyPr wrap="none" lIns="109080" rIns="109080" tIns="64080" bIns="64080" anchor="ctr">
            <a:noAutofit/>
          </a:bodyPr>
          <a:p>
            <a:endParaRPr lang="bg-BG" sz="1800" b="0" u="none" strike="noStrike">
              <a:solidFill>
                <a:srgbClr val="000000"/>
              </a:solidFill>
              <a:effectLst/>
              <a:uFillTx/>
              <a:latin typeface="Arial"/>
            </a:endParaRPr>
          </a:p>
        </p:txBody>
      </p:sp>
      <p:sp>
        <p:nvSpPr>
          <p:cNvPr id="238" name=""/>
          <p:cNvSpPr/>
          <p:nvPr/>
        </p:nvSpPr>
        <p:spPr>
          <a:xfrm>
            <a:off x="6120000" y="2376000"/>
            <a:ext cx="576000" cy="288000"/>
          </a:xfrm>
          <a:prstGeom prst="ellipse">
            <a:avLst/>
          </a:prstGeom>
          <a:noFill/>
          <a:ln w="38160">
            <a:solidFill>
              <a:srgbClr val="5983b0"/>
            </a:solidFill>
            <a:round/>
          </a:ln>
        </p:spPr>
        <p:style>
          <a:lnRef idx="0"/>
          <a:fillRef idx="0"/>
          <a:effectRef idx="0"/>
          <a:fontRef idx="minor"/>
        </p:style>
        <p:txBody>
          <a:bodyPr wrap="none" lIns="109080" rIns="109080" tIns="64080" bIns="64080" anchor="ctr">
            <a:noAutofit/>
          </a:bodyPr>
          <a:p>
            <a:endParaRPr lang="bg-BG" sz="1800" b="0" u="none" strike="noStrike">
              <a:solidFill>
                <a:srgbClr val="000000"/>
              </a:solidFill>
              <a:effectLst/>
              <a:uFillTx/>
              <a:latin typeface="Arial"/>
            </a:endParaRPr>
          </a:p>
        </p:txBody>
      </p:sp>
      <p:sp>
        <p:nvSpPr>
          <p:cNvPr id="239" name=""/>
          <p:cNvSpPr/>
          <p:nvPr/>
        </p:nvSpPr>
        <p:spPr>
          <a:xfrm>
            <a:off x="5724000" y="1980000"/>
            <a:ext cx="720000" cy="252000"/>
          </a:xfrm>
          <a:prstGeom prst="ellipse">
            <a:avLst/>
          </a:prstGeom>
          <a:noFill/>
          <a:ln w="38160">
            <a:solidFill>
              <a:srgbClr val="5983b0"/>
            </a:solidFill>
            <a:round/>
          </a:ln>
        </p:spPr>
        <p:style>
          <a:lnRef idx="0"/>
          <a:fillRef idx="0"/>
          <a:effectRef idx="0"/>
          <a:fontRef idx="minor"/>
        </p:style>
        <p:txBody>
          <a:bodyPr wrap="none" lIns="109080" rIns="109080" tIns="64080" bIns="64080" anchor="ctr">
            <a:noAutofit/>
          </a:bodyPr>
          <a:p>
            <a:endParaRPr lang="bg-BG" sz="1800" b="0" u="none" strike="noStrike">
              <a:solidFill>
                <a:srgbClr val="000000"/>
              </a:solidFill>
              <a:effectLst/>
              <a:uFillTx/>
              <a:latin typeface="Arial"/>
            </a:endParaRPr>
          </a:p>
        </p:txBody>
      </p:sp>
      <p:sp>
        <p:nvSpPr>
          <p:cNvPr id="240" name=""/>
          <p:cNvSpPr/>
          <p:nvPr/>
        </p:nvSpPr>
        <p:spPr>
          <a:xfrm>
            <a:off x="6300000" y="2664000"/>
            <a:ext cx="720000" cy="252000"/>
          </a:xfrm>
          <a:prstGeom prst="ellipse">
            <a:avLst/>
          </a:prstGeom>
          <a:noFill/>
          <a:ln w="38160">
            <a:solidFill>
              <a:srgbClr val="5983b0"/>
            </a:solidFill>
            <a:round/>
          </a:ln>
        </p:spPr>
        <p:style>
          <a:lnRef idx="0"/>
          <a:fillRef idx="0"/>
          <a:effectRef idx="0"/>
          <a:fontRef idx="minor"/>
        </p:style>
        <p:txBody>
          <a:bodyPr wrap="none" lIns="109080" rIns="109080" tIns="64080" bIns="64080" anchor="ctr">
            <a:noAutofit/>
          </a:bodyPr>
          <a:p>
            <a:endParaRPr lang="bg-BG" sz="1800" b="0" u="none" strike="noStrike">
              <a:solidFill>
                <a:srgbClr val="000000"/>
              </a:solidFill>
              <a:effectLst/>
              <a:uFillTx/>
              <a:latin typeface="Arial"/>
            </a:endParaRPr>
          </a:p>
        </p:txBody>
      </p:sp>
      <p:sp>
        <p:nvSpPr>
          <p:cNvPr id="241" name=""/>
          <p:cNvSpPr/>
          <p:nvPr/>
        </p:nvSpPr>
        <p:spPr>
          <a:xfrm>
            <a:off x="6228000" y="972000"/>
            <a:ext cx="612000" cy="252000"/>
          </a:xfrm>
          <a:prstGeom prst="ellipse">
            <a:avLst/>
          </a:prstGeom>
          <a:noFill/>
          <a:ln w="38160">
            <a:solidFill>
              <a:srgbClr val="5983b0"/>
            </a:solidFill>
            <a:round/>
          </a:ln>
        </p:spPr>
        <p:style>
          <a:lnRef idx="0"/>
          <a:fillRef idx="0"/>
          <a:effectRef idx="0"/>
          <a:fontRef idx="minor"/>
        </p:style>
        <p:txBody>
          <a:bodyPr wrap="none" lIns="109080" rIns="109080" tIns="64080" bIns="64080" anchor="ctr">
            <a:noAutofit/>
          </a:bodyPr>
          <a:p>
            <a:endParaRPr lang="bg-BG"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2" name="PlaceHolder 1"/>
          <p:cNvSpPr>
            <a:spLocks noGrp="1"/>
          </p:cNvSpPr>
          <p:nvPr>
            <p:ph type="title"/>
          </p:nvPr>
        </p:nvSpPr>
        <p:spPr>
          <a:xfrm>
            <a:off x="720" y="-1440"/>
            <a:ext cx="10079640" cy="541800"/>
          </a:xfrm>
          <a:prstGeom prst="rect">
            <a:avLst/>
          </a:prstGeom>
          <a:solidFill>
            <a:srgbClr val="00dcff"/>
          </a:solidFill>
          <a:ln w="0">
            <a:noFill/>
          </a:ln>
        </p:spPr>
        <p:txBody>
          <a:bodyPr lIns="0" rIns="0" tIns="0" bIns="0" anchor="ctr">
            <a:spAutoFit/>
          </a:bodyPr>
          <a:p>
            <a:pPr indent="0" algn="ctr">
              <a:buNone/>
            </a:pPr>
            <a:r>
              <a:rPr lang="bg-BG" sz="3200" b="1" u="none" strike="noStrike">
                <a:solidFill>
                  <a:srgbClr val="000066"/>
                </a:solidFill>
                <a:effectLst/>
                <a:uFillTx/>
                <a:latin typeface="Trebuchet MS"/>
              </a:rPr>
              <a:t>Giriş: İsrail'in suçu  </a:t>
            </a:r>
            <a:r>
              <a:rPr lang="bg-BG" sz="2600" b="1" u="none" strike="noStrike">
                <a:solidFill>
                  <a:srgbClr val="000066"/>
                </a:solidFill>
                <a:effectLst/>
                <a:uFillTx/>
                <a:latin typeface="Trebuchet MS"/>
              </a:rPr>
              <a:t>(1:1 - 3:6)</a:t>
            </a:r>
            <a:endParaRPr lang="bg-BG" sz="2600" b="0" u="none" strike="noStrike">
              <a:solidFill>
                <a:srgbClr val="000000"/>
              </a:solidFill>
              <a:effectLst/>
              <a:uFillTx/>
              <a:latin typeface="Arial"/>
            </a:endParaRPr>
          </a:p>
        </p:txBody>
      </p:sp>
      <p:sp>
        <p:nvSpPr>
          <p:cNvPr id="243" name=""/>
          <p:cNvSpPr txBox="1"/>
          <p:nvPr/>
        </p:nvSpPr>
        <p:spPr>
          <a:xfrm>
            <a:off x="144000" y="720000"/>
            <a:ext cx="3384000" cy="4752000"/>
          </a:xfrm>
          <a:prstGeom prst="rect">
            <a:avLst/>
          </a:prstGeom>
          <a:solidFill>
            <a:srgbClr val="ffffa6"/>
          </a:solidFill>
          <a:ln w="0">
            <a:noFill/>
          </a:ln>
        </p:spPr>
        <p:txBody>
          <a:bodyPr lIns="90000" rIns="90000" tIns="45000" bIns="45000" anchor="t">
            <a:spAutoFit/>
          </a:bodyPr>
          <a:p>
            <a:r>
              <a:rPr lang="bg-BG" sz="1800" b="1" u="none" strike="noStrike">
                <a:solidFill>
                  <a:srgbClr val="ff0000"/>
                </a:solidFill>
                <a:effectLst/>
                <a:uFillTx/>
                <a:latin typeface="Trebuchet MS"/>
              </a:rPr>
              <a:t>1:33-36</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33  </a:t>
            </a:r>
            <a:r>
              <a:rPr lang="bg-BG" sz="1800" b="1" u="sng" strike="noStrike">
                <a:solidFill>
                  <a:srgbClr val="000000"/>
                </a:solidFill>
                <a:effectLst/>
                <a:uFillTx/>
                <a:latin typeface="Trebuchet MS"/>
              </a:rPr>
              <a:t>Naftali</a:t>
            </a:r>
            <a:r>
              <a:rPr lang="bg-BG" sz="1800" b="0" u="none" strike="noStrike">
                <a:solidFill>
                  <a:srgbClr val="000000"/>
                </a:solidFill>
                <a:effectLst/>
                <a:uFillTx/>
                <a:latin typeface="Trebuchet MS"/>
              </a:rPr>
              <a:t> Beytşemeş ve Beytanat halkını </a:t>
            </a:r>
            <a:r>
              <a:rPr lang="bg-BG" sz="1800" b="0" u="none" strike="noStrike">
                <a:solidFill>
                  <a:srgbClr val="0000cd"/>
                </a:solidFill>
                <a:effectLst/>
                <a:uFillTx/>
                <a:latin typeface="Trebuchet MS"/>
              </a:rPr>
              <a:t>kovmadı</a:t>
            </a:r>
            <a:r>
              <a:rPr lang="bg-BG" sz="1800" b="0" u="none" strike="noStrike">
                <a:solidFill>
                  <a:srgbClr val="000000"/>
                </a:solidFill>
                <a:effectLst/>
                <a:uFillTx/>
                <a:latin typeface="Trebuchet MS"/>
              </a:rPr>
              <a:t>. Buraların halkı olan Kenanlılar'la birlikte yaşayıp onları angaryasına çalıştırdı. </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34  Amorlular </a:t>
            </a:r>
            <a:r>
              <a:rPr lang="bg-BG" sz="1800" b="1" u="sng" strike="noStrike">
                <a:solidFill>
                  <a:srgbClr val="000000"/>
                </a:solidFill>
                <a:effectLst/>
                <a:uFillTx/>
                <a:latin typeface="Trebuchet MS"/>
              </a:rPr>
              <a:t>Dan</a:t>
            </a:r>
            <a:r>
              <a:rPr lang="bg-BG" sz="1800" b="0" u="none" strike="noStrike">
                <a:solidFill>
                  <a:srgbClr val="000000"/>
                </a:solidFill>
                <a:effectLst/>
                <a:uFillTx/>
                <a:latin typeface="Trebuchet MS"/>
              </a:rPr>
              <a:t>oğulları'nı ovaya inmekten alıkoyarak </a:t>
            </a:r>
            <a:r>
              <a:rPr lang="bg-BG" sz="1800" b="0" u="none" strike="noStrike">
                <a:solidFill>
                  <a:srgbClr val="0000cd"/>
                </a:solidFill>
                <a:effectLst/>
                <a:uFillTx/>
                <a:latin typeface="Trebuchet MS"/>
              </a:rPr>
              <a:t>dağlık bölgelerde</a:t>
            </a:r>
            <a:r>
              <a:rPr lang="bg-BG" sz="1800" b="0" u="none" strike="noStrike">
                <a:solidFill>
                  <a:srgbClr val="000000"/>
                </a:solidFill>
                <a:effectLst/>
                <a:uFillTx/>
                <a:latin typeface="Trebuchet MS"/>
              </a:rPr>
              <a:t> tuttular. 35  Amorlular Heres Dağı'nda, Ayalon'da ve Şaalvim'de kalmakta kararlıydılar. Yusuf'un torunları güçlenince onları angaryasına çalıştırmaya başladılar. 36  Amorlular'ın sınırı Akrep Geçidi'nden Sela'ya ve ötesine uzanıyordu.</a:t>
            </a:r>
            <a:endParaRPr lang="bg-BG" sz="1800" b="0" u="none" strike="noStrike">
              <a:solidFill>
                <a:srgbClr val="000000"/>
              </a:solidFill>
              <a:effectLst/>
              <a:uFillTx/>
              <a:latin typeface="Arial"/>
            </a:endParaRPr>
          </a:p>
        </p:txBody>
      </p:sp>
      <p:pic>
        <p:nvPicPr>
          <p:cNvPr id="244" name=""/>
          <p:cNvPicPr/>
          <p:nvPr/>
        </p:nvPicPr>
        <p:blipFill>
          <a:blip r:embed="rId1"/>
          <a:srcRect l="33144" t="41366" r="22412" b="24091"/>
          <a:stretch/>
        </p:blipFill>
        <p:spPr>
          <a:xfrm>
            <a:off x="4104000" y="858960"/>
            <a:ext cx="4536000" cy="4180680"/>
          </a:xfrm>
          <a:prstGeom prst="rect">
            <a:avLst/>
          </a:prstGeom>
          <a:noFill/>
          <a:ln w="0">
            <a:noFill/>
          </a:ln>
        </p:spPr>
      </p:pic>
      <p:sp>
        <p:nvSpPr>
          <p:cNvPr id="245" name=""/>
          <p:cNvSpPr/>
          <p:nvPr/>
        </p:nvSpPr>
        <p:spPr>
          <a:xfrm>
            <a:off x="5256000" y="3204000"/>
            <a:ext cx="792000" cy="432000"/>
          </a:xfrm>
          <a:prstGeom prst="ellipse">
            <a:avLst/>
          </a:prstGeom>
          <a:noFill/>
          <a:ln w="38160">
            <a:solidFill>
              <a:srgbClr val="ffff00"/>
            </a:solidFill>
            <a:round/>
          </a:ln>
        </p:spPr>
        <p:style>
          <a:lnRef idx="0"/>
          <a:fillRef idx="0"/>
          <a:effectRef idx="0"/>
          <a:fontRef idx="minor"/>
        </p:style>
        <p:txBody>
          <a:bodyPr wrap="none" lIns="109080" rIns="109080" tIns="64080" bIns="64080" anchor="ctr">
            <a:noAutofit/>
          </a:bodyPr>
          <a:p>
            <a:endParaRPr lang="bg-BG" sz="1800" b="0" u="none" strike="noStrike">
              <a:solidFill>
                <a:srgbClr val="000000"/>
              </a:solidFill>
              <a:effectLst/>
              <a:uFillTx/>
              <a:latin typeface="Arial"/>
            </a:endParaRPr>
          </a:p>
        </p:txBody>
      </p:sp>
      <p:sp>
        <p:nvSpPr>
          <p:cNvPr id="246" name=""/>
          <p:cNvSpPr/>
          <p:nvPr/>
        </p:nvSpPr>
        <p:spPr>
          <a:xfrm>
            <a:off x="4968000" y="2988000"/>
            <a:ext cx="720000" cy="252000"/>
          </a:xfrm>
          <a:prstGeom prst="ellipse">
            <a:avLst/>
          </a:prstGeom>
          <a:noFill/>
          <a:ln w="38160">
            <a:solidFill>
              <a:srgbClr val="5983b0"/>
            </a:solidFill>
            <a:round/>
          </a:ln>
        </p:spPr>
        <p:style>
          <a:lnRef idx="0"/>
          <a:fillRef idx="0"/>
          <a:effectRef idx="0"/>
          <a:fontRef idx="minor"/>
        </p:style>
        <p:txBody>
          <a:bodyPr wrap="none" lIns="109080" rIns="109080" tIns="64080" bIns="64080" anchor="ctr">
            <a:noAutofit/>
          </a:bodyPr>
          <a:p>
            <a:endParaRPr lang="bg-BG" sz="1800" b="0" u="none" strike="noStrike">
              <a:solidFill>
                <a:srgbClr val="000000"/>
              </a:solidFill>
              <a:effectLst/>
              <a:uFillTx/>
              <a:latin typeface="Arial"/>
            </a:endParaRPr>
          </a:p>
        </p:txBody>
      </p:sp>
      <p:sp>
        <p:nvSpPr>
          <p:cNvPr id="247" name=""/>
          <p:cNvSpPr/>
          <p:nvPr/>
        </p:nvSpPr>
        <p:spPr>
          <a:xfrm>
            <a:off x="5184000" y="2736000"/>
            <a:ext cx="792000" cy="288000"/>
          </a:xfrm>
          <a:prstGeom prst="ellipse">
            <a:avLst/>
          </a:prstGeom>
          <a:noFill/>
          <a:ln w="38160">
            <a:solidFill>
              <a:srgbClr val="5983b0"/>
            </a:solidFill>
            <a:round/>
          </a:ln>
        </p:spPr>
        <p:style>
          <a:lnRef idx="0"/>
          <a:fillRef idx="0"/>
          <a:effectRef idx="0"/>
          <a:fontRef idx="minor"/>
        </p:style>
        <p:txBody>
          <a:bodyPr wrap="none" lIns="109080" rIns="109080" tIns="64080" bIns="64080" anchor="ctr">
            <a:noAutofit/>
          </a:bodyPr>
          <a:p>
            <a:endParaRPr lang="bg-BG"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48" name=""/>
          <p:cNvPicPr/>
          <p:nvPr/>
        </p:nvPicPr>
        <p:blipFill>
          <a:blip r:embed="rId1"/>
          <a:stretch/>
        </p:blipFill>
        <p:spPr>
          <a:xfrm>
            <a:off x="5424480" y="432000"/>
            <a:ext cx="4646880" cy="5236200"/>
          </a:xfrm>
          <a:prstGeom prst="rect">
            <a:avLst/>
          </a:prstGeom>
          <a:noFill/>
          <a:ln w="0">
            <a:noFill/>
          </a:ln>
        </p:spPr>
      </p:pic>
      <p:sp>
        <p:nvSpPr>
          <p:cNvPr id="249" name="PlaceHolder 1"/>
          <p:cNvSpPr>
            <a:spLocks noGrp="1"/>
          </p:cNvSpPr>
          <p:nvPr>
            <p:ph type="title"/>
          </p:nvPr>
        </p:nvSpPr>
        <p:spPr>
          <a:xfrm>
            <a:off x="720" y="-1440"/>
            <a:ext cx="10079640" cy="541800"/>
          </a:xfrm>
          <a:prstGeom prst="rect">
            <a:avLst/>
          </a:prstGeom>
          <a:solidFill>
            <a:srgbClr val="00dcff"/>
          </a:solidFill>
          <a:ln w="0">
            <a:noFill/>
          </a:ln>
        </p:spPr>
        <p:txBody>
          <a:bodyPr lIns="0" rIns="0" tIns="0" bIns="0" anchor="ctr">
            <a:spAutoFit/>
          </a:bodyPr>
          <a:p>
            <a:pPr indent="0" algn="ctr">
              <a:buNone/>
            </a:pPr>
            <a:r>
              <a:rPr lang="bg-BG" sz="3200" b="1" u="none" strike="noStrike">
                <a:solidFill>
                  <a:srgbClr val="000066"/>
                </a:solidFill>
                <a:effectLst/>
                <a:uFillTx/>
                <a:latin typeface="Trebuchet MS"/>
              </a:rPr>
              <a:t>Giriş: İsrail'in suçu  </a:t>
            </a:r>
            <a:r>
              <a:rPr lang="bg-BG" sz="2600" b="1" u="none" strike="noStrike">
                <a:solidFill>
                  <a:srgbClr val="000066"/>
                </a:solidFill>
                <a:effectLst/>
                <a:uFillTx/>
                <a:latin typeface="Trebuchet MS"/>
              </a:rPr>
              <a:t>(1:1 - 3:6)</a:t>
            </a:r>
            <a:endParaRPr lang="bg-BG" sz="2600" b="0" u="none" strike="noStrike">
              <a:solidFill>
                <a:srgbClr val="000000"/>
              </a:solidFill>
              <a:effectLst/>
              <a:uFillTx/>
              <a:latin typeface="Arial"/>
            </a:endParaRPr>
          </a:p>
        </p:txBody>
      </p:sp>
      <p:sp>
        <p:nvSpPr>
          <p:cNvPr id="250" name=""/>
          <p:cNvSpPr txBox="1"/>
          <p:nvPr/>
        </p:nvSpPr>
        <p:spPr>
          <a:xfrm>
            <a:off x="288000" y="721080"/>
            <a:ext cx="4644000" cy="394920"/>
          </a:xfrm>
          <a:prstGeom prst="rect">
            <a:avLst/>
          </a:prstGeom>
          <a:solidFill>
            <a:srgbClr val="ffffa6"/>
          </a:solidFill>
          <a:ln w="0">
            <a:noFill/>
          </a:ln>
        </p:spPr>
        <p:txBody>
          <a:bodyPr lIns="90000" rIns="90000" tIns="45000" bIns="45000" anchor="t">
            <a:spAutoFit/>
          </a:bodyPr>
          <a:p>
            <a:r>
              <a:rPr lang="bg-BG" sz="1800" b="1" u="none" strike="noStrike">
                <a:solidFill>
                  <a:srgbClr val="ff0000"/>
                </a:solidFill>
                <a:effectLst/>
                <a:uFillTx/>
                <a:latin typeface="Trebuchet MS"/>
              </a:rPr>
              <a:t>2:1  </a:t>
            </a:r>
            <a:r>
              <a:rPr lang="bg-BG" sz="1800" b="0" u="none" strike="noStrike">
                <a:solidFill>
                  <a:srgbClr val="000000"/>
                </a:solidFill>
                <a:effectLst/>
                <a:uFillTx/>
                <a:latin typeface="Trebuchet MS"/>
              </a:rPr>
              <a:t>RAB'bin meleği </a:t>
            </a:r>
            <a:r>
              <a:rPr lang="bg-BG" sz="1800" b="0" u="sng" strike="noStrike">
                <a:solidFill>
                  <a:srgbClr val="000000"/>
                </a:solidFill>
                <a:effectLst/>
                <a:uFillTx/>
                <a:latin typeface="Trebuchet MS"/>
              </a:rPr>
              <a:t>Gilgal</a:t>
            </a:r>
            <a:r>
              <a:rPr lang="bg-BG" sz="1800" b="0" u="none" strike="noStrike">
                <a:solidFill>
                  <a:srgbClr val="000000"/>
                </a:solidFill>
                <a:effectLst/>
                <a:uFillTx/>
                <a:latin typeface="Trebuchet MS"/>
              </a:rPr>
              <a:t>'dan </a:t>
            </a:r>
            <a:r>
              <a:rPr lang="bg-BG" sz="1800" b="0" u="sng" strike="noStrike">
                <a:solidFill>
                  <a:srgbClr val="000000"/>
                </a:solidFill>
                <a:effectLst/>
                <a:uFillTx/>
                <a:latin typeface="Trebuchet MS"/>
              </a:rPr>
              <a:t>Bokim</a:t>
            </a:r>
            <a:r>
              <a:rPr lang="bg-BG" sz="1800" b="0" u="none" strike="noStrike">
                <a:solidFill>
                  <a:srgbClr val="000000"/>
                </a:solidFill>
                <a:effectLst/>
                <a:uFillTx/>
                <a:latin typeface="Trebuchet MS"/>
              </a:rPr>
              <a:t>'e gitti </a:t>
            </a:r>
            <a:endParaRPr lang="bg-BG" sz="1800" b="0" u="none" strike="noStrike">
              <a:solidFill>
                <a:srgbClr val="000000"/>
              </a:solidFill>
              <a:effectLst/>
              <a:uFillTx/>
              <a:latin typeface="Arial"/>
            </a:endParaRPr>
          </a:p>
        </p:txBody>
      </p:sp>
      <p:sp>
        <p:nvSpPr>
          <p:cNvPr id="251" name=""/>
          <p:cNvSpPr txBox="1"/>
          <p:nvPr/>
        </p:nvSpPr>
        <p:spPr>
          <a:xfrm>
            <a:off x="7380000" y="2736000"/>
            <a:ext cx="540000" cy="290160"/>
          </a:xfrm>
          <a:prstGeom prst="rect">
            <a:avLst/>
          </a:prstGeom>
          <a:noFill/>
          <a:ln w="0">
            <a:noFill/>
          </a:ln>
        </p:spPr>
        <p:txBody>
          <a:bodyPr lIns="90000" rIns="90000" tIns="45000" bIns="45000" anchor="t">
            <a:spAutoFit/>
          </a:bodyPr>
          <a:p>
            <a:r>
              <a:rPr lang="bg-BG" sz="1400" b="1" u="none" strike="noStrike">
                <a:solidFill>
                  <a:srgbClr val="000000"/>
                </a:solidFill>
                <a:effectLst/>
                <a:uFillTx/>
                <a:latin typeface="Arial"/>
              </a:rPr>
              <a:t>Şilo</a:t>
            </a:r>
            <a:endParaRPr lang="bg-BG" sz="1400" b="0" u="none" strike="noStrike">
              <a:solidFill>
                <a:srgbClr val="000000"/>
              </a:solidFill>
              <a:effectLst/>
              <a:uFillTx/>
              <a:latin typeface="Arial"/>
            </a:endParaRPr>
          </a:p>
        </p:txBody>
      </p:sp>
      <p:sp>
        <p:nvSpPr>
          <p:cNvPr id="252" name=""/>
          <p:cNvSpPr/>
          <p:nvPr/>
        </p:nvSpPr>
        <p:spPr>
          <a:xfrm>
            <a:off x="7236000" y="2736000"/>
            <a:ext cx="648000" cy="360000"/>
          </a:xfrm>
          <a:prstGeom prst="ellipse">
            <a:avLst/>
          </a:prstGeom>
          <a:noFill/>
          <a:ln w="38160">
            <a:solidFill>
              <a:srgbClr val="ffff00"/>
            </a:solidFill>
            <a:round/>
          </a:ln>
        </p:spPr>
        <p:style>
          <a:lnRef idx="0"/>
          <a:fillRef idx="0"/>
          <a:effectRef idx="0"/>
          <a:fontRef idx="minor"/>
        </p:style>
        <p:txBody>
          <a:bodyPr wrap="none" lIns="109080" rIns="109080" tIns="64080" bIns="64080" anchor="ctr">
            <a:noAutofit/>
          </a:bodyPr>
          <a:p>
            <a:endParaRPr lang="bg-BG" sz="1800" b="0" u="none" strike="noStrike">
              <a:solidFill>
                <a:srgbClr val="000000"/>
              </a:solidFill>
              <a:effectLst/>
              <a:uFillTx/>
              <a:latin typeface="Arial"/>
            </a:endParaRPr>
          </a:p>
        </p:txBody>
      </p:sp>
      <p:sp>
        <p:nvSpPr>
          <p:cNvPr id="253" name=""/>
          <p:cNvSpPr/>
          <p:nvPr/>
        </p:nvSpPr>
        <p:spPr>
          <a:xfrm>
            <a:off x="7452000" y="3312000"/>
            <a:ext cx="576000" cy="324000"/>
          </a:xfrm>
          <a:prstGeom prst="ellipse">
            <a:avLst/>
          </a:prstGeom>
          <a:noFill/>
          <a:ln w="38160">
            <a:solidFill>
              <a:srgbClr val="ffff00"/>
            </a:solidFill>
            <a:round/>
          </a:ln>
        </p:spPr>
        <p:style>
          <a:lnRef idx="0"/>
          <a:fillRef idx="0"/>
          <a:effectRef idx="0"/>
          <a:fontRef idx="minor"/>
        </p:style>
        <p:txBody>
          <a:bodyPr wrap="none" lIns="109080" rIns="109080" tIns="64080" bIns="64080" anchor="ctr">
            <a:noAutofit/>
          </a:bodyPr>
          <a:p>
            <a:endParaRPr lang="bg-BG" sz="1800" b="0" u="none" strike="noStrike">
              <a:solidFill>
                <a:srgbClr val="000000"/>
              </a:solidFill>
              <a:effectLst/>
              <a:uFillTx/>
              <a:latin typeface="Arial"/>
            </a:endParaRPr>
          </a:p>
        </p:txBody>
      </p:sp>
      <p:sp>
        <p:nvSpPr>
          <p:cNvPr id="254" name=""/>
          <p:cNvSpPr/>
          <p:nvPr/>
        </p:nvSpPr>
        <p:spPr>
          <a:xfrm>
            <a:off x="6696000" y="3240000"/>
            <a:ext cx="648000" cy="288000"/>
          </a:xfrm>
          <a:prstGeom prst="ellipse">
            <a:avLst/>
          </a:prstGeom>
          <a:noFill/>
          <a:ln w="38160">
            <a:solidFill>
              <a:srgbClr val="ffff00"/>
            </a:solidFill>
            <a:round/>
          </a:ln>
        </p:spPr>
        <p:style>
          <a:lnRef idx="0"/>
          <a:fillRef idx="0"/>
          <a:effectRef idx="0"/>
          <a:fontRef idx="minor"/>
        </p:style>
        <p:txBody>
          <a:bodyPr wrap="none" lIns="109080" rIns="109080" tIns="64080" bIns="64080" anchor="ctr">
            <a:noAutofit/>
          </a:bodyPr>
          <a:p>
            <a:endParaRPr lang="bg-BG" sz="1800" b="0" u="none" strike="noStrike">
              <a:solidFill>
                <a:srgbClr val="000000"/>
              </a:solidFill>
              <a:effectLst/>
              <a:uFillTx/>
              <a:latin typeface="Arial"/>
            </a:endParaRPr>
          </a:p>
        </p:txBody>
      </p:sp>
      <p:grpSp>
        <p:nvGrpSpPr>
          <p:cNvPr id="255" name=""/>
          <p:cNvGrpSpPr/>
          <p:nvPr/>
        </p:nvGrpSpPr>
        <p:grpSpPr>
          <a:xfrm>
            <a:off x="4176000" y="3816000"/>
            <a:ext cx="3419640" cy="1691640"/>
            <a:chOff x="4176000" y="3816000"/>
            <a:chExt cx="3419640" cy="1691640"/>
          </a:xfrm>
        </p:grpSpPr>
        <p:pic>
          <p:nvPicPr>
            <p:cNvPr id="256" name=""/>
            <p:cNvPicPr/>
            <p:nvPr/>
          </p:nvPicPr>
          <p:blipFill>
            <a:blip r:embed="rId2"/>
            <a:srcRect l="7838" t="0" r="3931" b="27913"/>
            <a:stretch/>
          </p:blipFill>
          <p:spPr>
            <a:xfrm>
              <a:off x="4176000" y="3816000"/>
              <a:ext cx="3419640" cy="1691640"/>
            </a:xfrm>
            <a:prstGeom prst="rect">
              <a:avLst/>
            </a:prstGeom>
            <a:noFill/>
            <a:ln w="0">
              <a:noFill/>
            </a:ln>
          </p:spPr>
        </p:pic>
        <p:sp>
          <p:nvSpPr>
            <p:cNvPr id="257" name=""/>
            <p:cNvSpPr txBox="1"/>
            <p:nvPr/>
          </p:nvSpPr>
          <p:spPr>
            <a:xfrm>
              <a:off x="4898160" y="3816000"/>
              <a:ext cx="2507760" cy="565200"/>
            </a:xfrm>
            <a:prstGeom prst="rect">
              <a:avLst/>
            </a:prstGeom>
            <a:noFill/>
            <a:ln w="0">
              <a:noFill/>
            </a:ln>
          </p:spPr>
          <p:txBody>
            <a:bodyPr lIns="90000" rIns="90000" tIns="45000" bIns="45000" anchor="t">
              <a:spAutoFit/>
            </a:bodyPr>
            <a:p>
              <a:r>
                <a:rPr lang="bg-BG" sz="1400" b="1" u="none" strike="noStrike">
                  <a:solidFill>
                    <a:srgbClr val="000000"/>
                  </a:solidFill>
                  <a:effectLst/>
                  <a:uFillTx/>
                  <a:latin typeface="Trebuchet MS"/>
                </a:rPr>
                <a:t>Gilgal</a:t>
              </a:r>
              <a:r>
                <a:rPr lang="bg-BG" sz="1400" b="0" u="none" strike="noStrike">
                  <a:solidFill>
                    <a:srgbClr val="000000"/>
                  </a:solidFill>
                  <a:effectLst/>
                  <a:uFillTx/>
                  <a:latin typeface="Trebuchet MS"/>
                </a:rPr>
                <a:t> - İsrael Kenan topraklarına buradan girdi</a:t>
              </a:r>
              <a:endParaRPr lang="bg-BG" sz="1400" b="0" u="none" strike="noStrike">
                <a:solidFill>
                  <a:srgbClr val="000000"/>
                </a:solidFill>
                <a:effectLst/>
                <a:uFillTx/>
                <a:latin typeface="Arial"/>
              </a:endParaRPr>
            </a:p>
          </p:txBody>
        </p:sp>
      </p:grpSp>
      <p:sp>
        <p:nvSpPr>
          <p:cNvPr id="258" name=""/>
          <p:cNvSpPr txBox="1"/>
          <p:nvPr/>
        </p:nvSpPr>
        <p:spPr>
          <a:xfrm>
            <a:off x="252000" y="1199160"/>
            <a:ext cx="5472000" cy="1752840"/>
          </a:xfrm>
          <a:prstGeom prst="rect">
            <a:avLst/>
          </a:prstGeom>
          <a:noFill/>
          <a:ln w="0">
            <a:noFill/>
          </a:ln>
        </p:spPr>
        <p:txBody>
          <a:bodyPr lIns="90000" rIns="90000" tIns="45000" bIns="45000" anchor="t">
            <a:spAutoFit/>
          </a:bodyPr>
          <a:p>
            <a:r>
              <a:rPr lang="bg-BG" sz="1800" b="1" u="none" strike="noStrike">
                <a:solidFill>
                  <a:srgbClr val="000000"/>
                </a:solidFill>
                <a:effectLst/>
                <a:uFillTx/>
                <a:latin typeface="Trebuchet MS"/>
              </a:rPr>
              <a:t>Yeşu 5:14-15</a:t>
            </a:r>
            <a:r>
              <a:rPr lang="bg-BG" sz="1800" b="0" u="none" strike="noStrike">
                <a:solidFill>
                  <a:srgbClr val="000000"/>
                </a:solidFill>
                <a:effectLst/>
                <a:uFillTx/>
                <a:latin typeface="Trebuchet MS"/>
              </a:rPr>
              <a:t>  Adam, "Hiçbiri" dedi, "Ben RAB'bin ordusunun komutanıyım. Şimdi geldim." O zaman Yeşu yüzüstü yere kapanıp ona tapındı. "Efendimin kuluna buyruğu nedir?" diye sordu. 15  RAB'bin ordusunun komutanı, "Çarığını çıkar" dedi, "Çünkü bastığın yer kutsaldır." Yeşu söyleneni yaptı</a:t>
            </a:r>
            <a:endParaRPr lang="bg-BG" sz="1800" b="0" u="none" strike="noStrike">
              <a:solidFill>
                <a:srgbClr val="000000"/>
              </a:solidFill>
              <a:effectLst/>
              <a:uFillTx/>
              <a:latin typeface="Arial"/>
            </a:endParaRPr>
          </a:p>
        </p:txBody>
      </p:sp>
      <p:pic>
        <p:nvPicPr>
          <p:cNvPr id="259" name=""/>
          <p:cNvPicPr/>
          <p:nvPr/>
        </p:nvPicPr>
        <p:blipFill>
          <a:blip r:embed="rId3"/>
          <a:srcRect l="13481" t="0" r="0" b="0"/>
          <a:stretch/>
        </p:blipFill>
        <p:spPr>
          <a:xfrm>
            <a:off x="252000" y="3019680"/>
            <a:ext cx="3708000" cy="2491560"/>
          </a:xfrm>
          <a:prstGeom prst="rect">
            <a:avLst/>
          </a:prstGeom>
          <a:noFill/>
          <a:ln w="0">
            <a:noFill/>
          </a:ln>
        </p:spPr>
      </p:pic>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60" name=""/>
          <p:cNvPicPr/>
          <p:nvPr/>
        </p:nvPicPr>
        <p:blipFill>
          <a:blip r:embed="rId1"/>
          <a:stretch/>
        </p:blipFill>
        <p:spPr>
          <a:xfrm>
            <a:off x="5424480" y="432000"/>
            <a:ext cx="4646880" cy="5236200"/>
          </a:xfrm>
          <a:prstGeom prst="rect">
            <a:avLst/>
          </a:prstGeom>
          <a:noFill/>
          <a:ln w="0">
            <a:noFill/>
          </a:ln>
        </p:spPr>
      </p:pic>
      <p:sp>
        <p:nvSpPr>
          <p:cNvPr id="261" name="PlaceHolder 1"/>
          <p:cNvSpPr>
            <a:spLocks noGrp="1"/>
          </p:cNvSpPr>
          <p:nvPr>
            <p:ph type="title"/>
          </p:nvPr>
        </p:nvSpPr>
        <p:spPr>
          <a:xfrm>
            <a:off x="720" y="-1440"/>
            <a:ext cx="10079640" cy="541800"/>
          </a:xfrm>
          <a:prstGeom prst="rect">
            <a:avLst/>
          </a:prstGeom>
          <a:solidFill>
            <a:srgbClr val="00dcff"/>
          </a:solidFill>
          <a:ln w="0">
            <a:noFill/>
          </a:ln>
        </p:spPr>
        <p:txBody>
          <a:bodyPr lIns="0" rIns="0" tIns="0" bIns="0" anchor="ctr">
            <a:spAutoFit/>
          </a:bodyPr>
          <a:p>
            <a:pPr indent="0" algn="ctr">
              <a:buNone/>
            </a:pPr>
            <a:r>
              <a:rPr lang="bg-BG" sz="3200" b="1" u="none" strike="noStrike">
                <a:solidFill>
                  <a:srgbClr val="000066"/>
                </a:solidFill>
                <a:effectLst/>
                <a:uFillTx/>
                <a:latin typeface="Trebuchet MS"/>
              </a:rPr>
              <a:t>Giriş: İsrail'in suçu  </a:t>
            </a:r>
            <a:r>
              <a:rPr lang="bg-BG" sz="2600" b="1" u="none" strike="noStrike">
                <a:solidFill>
                  <a:srgbClr val="000066"/>
                </a:solidFill>
                <a:effectLst/>
                <a:uFillTx/>
                <a:latin typeface="Trebuchet MS"/>
              </a:rPr>
              <a:t>(1:1 - 3:6)</a:t>
            </a:r>
            <a:endParaRPr lang="bg-BG" sz="2600" b="0" u="none" strike="noStrike">
              <a:solidFill>
                <a:srgbClr val="000000"/>
              </a:solidFill>
              <a:effectLst/>
              <a:uFillTx/>
              <a:latin typeface="Arial"/>
            </a:endParaRPr>
          </a:p>
        </p:txBody>
      </p:sp>
      <p:sp>
        <p:nvSpPr>
          <p:cNvPr id="262" name=""/>
          <p:cNvSpPr txBox="1"/>
          <p:nvPr/>
        </p:nvSpPr>
        <p:spPr>
          <a:xfrm>
            <a:off x="396000" y="757080"/>
            <a:ext cx="4536000" cy="2518920"/>
          </a:xfrm>
          <a:prstGeom prst="rect">
            <a:avLst/>
          </a:prstGeom>
          <a:solidFill>
            <a:srgbClr val="ffffa6"/>
          </a:solidFill>
          <a:ln w="0">
            <a:noFill/>
          </a:ln>
        </p:spPr>
        <p:txBody>
          <a:bodyPr lIns="90000" rIns="90000" tIns="45000" bIns="45000" anchor="t">
            <a:spAutoFit/>
          </a:bodyPr>
          <a:p>
            <a:r>
              <a:rPr lang="bg-BG" sz="1800" b="1" u="none" strike="noStrike">
                <a:solidFill>
                  <a:srgbClr val="ff0000"/>
                </a:solidFill>
                <a:effectLst/>
                <a:uFillTx/>
                <a:latin typeface="Trebuchet MS"/>
              </a:rPr>
              <a:t>2:1-5</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1  RAB'bin meleği </a:t>
            </a:r>
            <a:r>
              <a:rPr lang="bg-BG" sz="1800" b="0" u="sng" strike="noStrike">
                <a:solidFill>
                  <a:srgbClr val="000000"/>
                </a:solidFill>
                <a:effectLst/>
                <a:uFillTx/>
                <a:latin typeface="Trebuchet MS"/>
              </a:rPr>
              <a:t>Gilgal</a:t>
            </a:r>
            <a:r>
              <a:rPr lang="bg-BG" sz="1800" b="0" u="none" strike="noStrike">
                <a:solidFill>
                  <a:srgbClr val="000000"/>
                </a:solidFill>
                <a:effectLst/>
                <a:uFillTx/>
                <a:latin typeface="Trebuchet MS"/>
              </a:rPr>
              <a:t>'dan </a:t>
            </a:r>
            <a:r>
              <a:rPr lang="bg-BG" sz="1800" b="0" u="sng" strike="noStrike">
                <a:solidFill>
                  <a:srgbClr val="000000"/>
                </a:solidFill>
                <a:effectLst/>
                <a:uFillTx/>
                <a:latin typeface="Trebuchet MS"/>
              </a:rPr>
              <a:t>Bokim</a:t>
            </a:r>
            <a:r>
              <a:rPr lang="bg-BG" sz="1800" b="0" u="none" strike="noStrike">
                <a:solidFill>
                  <a:srgbClr val="000000"/>
                </a:solidFill>
                <a:effectLst/>
                <a:uFillTx/>
                <a:latin typeface="Trebuchet MS"/>
              </a:rPr>
              <a:t>'e gitti ve İsrailliler'e şöyle dedi: </a:t>
            </a:r>
            <a:endParaRPr lang="bg-BG" sz="1800" b="0" u="none" strike="noStrike">
              <a:solidFill>
                <a:srgbClr val="000000"/>
              </a:solidFill>
              <a:effectLst/>
              <a:uFillTx/>
              <a:latin typeface="Arial"/>
            </a:endParaRPr>
          </a:p>
          <a:p>
            <a:r>
              <a:rPr lang="bg-BG" sz="1800" b="0" i="1" u="none" strike="noStrike">
                <a:solidFill>
                  <a:srgbClr val="000000"/>
                </a:solidFill>
                <a:effectLst/>
                <a:uFillTx/>
                <a:latin typeface="Trebuchet MS"/>
              </a:rPr>
              <a:t>"Sizi Mısır'dan çıkarıp atalarınıza söz verdiğim toprağa getirdim. 'Sizinle yaptığım antlaşmayı hiçbir zaman bozmayacağım dedim. </a:t>
            </a:r>
            <a:endParaRPr lang="bg-BG" sz="1800" b="0" u="none" strike="noStrike">
              <a:solidFill>
                <a:srgbClr val="000000"/>
              </a:solidFill>
              <a:effectLst/>
              <a:uFillTx/>
              <a:latin typeface="Arial"/>
            </a:endParaRPr>
          </a:p>
          <a:p>
            <a:r>
              <a:rPr lang="bg-BG" sz="1800" b="0" i="1" u="none" strike="noStrike">
                <a:solidFill>
                  <a:srgbClr val="000000"/>
                </a:solidFill>
                <a:effectLst/>
                <a:uFillTx/>
                <a:latin typeface="Trebuchet MS"/>
              </a:rPr>
              <a:t>2  Dedim ki, 'Bu topraklarda yaşayanlarla antlaşma yapmayın; sunaklarını yıkın.</a:t>
            </a:r>
            <a:endParaRPr lang="bg-BG" sz="1800" b="0" u="none" strike="noStrike">
              <a:solidFill>
                <a:srgbClr val="000000"/>
              </a:solidFill>
              <a:effectLst/>
              <a:uFillTx/>
              <a:latin typeface="Arial"/>
            </a:endParaRPr>
          </a:p>
        </p:txBody>
      </p:sp>
      <p:sp>
        <p:nvSpPr>
          <p:cNvPr id="263" name=""/>
          <p:cNvSpPr txBox="1"/>
          <p:nvPr/>
        </p:nvSpPr>
        <p:spPr>
          <a:xfrm>
            <a:off x="7380000" y="2736000"/>
            <a:ext cx="540000" cy="290160"/>
          </a:xfrm>
          <a:prstGeom prst="rect">
            <a:avLst/>
          </a:prstGeom>
          <a:noFill/>
          <a:ln w="0">
            <a:noFill/>
          </a:ln>
        </p:spPr>
        <p:txBody>
          <a:bodyPr lIns="90000" rIns="90000" tIns="45000" bIns="45000" anchor="t">
            <a:spAutoFit/>
          </a:bodyPr>
          <a:p>
            <a:r>
              <a:rPr lang="bg-BG" sz="1400" b="1" u="none" strike="noStrike">
                <a:solidFill>
                  <a:srgbClr val="000000"/>
                </a:solidFill>
                <a:effectLst/>
                <a:uFillTx/>
                <a:latin typeface="Arial"/>
              </a:rPr>
              <a:t>Şilo</a:t>
            </a:r>
            <a:endParaRPr lang="bg-BG" sz="1400" b="0" u="none" strike="noStrike">
              <a:solidFill>
                <a:srgbClr val="000000"/>
              </a:solidFill>
              <a:effectLst/>
              <a:uFillTx/>
              <a:latin typeface="Arial"/>
            </a:endParaRPr>
          </a:p>
        </p:txBody>
      </p:sp>
      <p:sp>
        <p:nvSpPr>
          <p:cNvPr id="264" name=""/>
          <p:cNvSpPr/>
          <p:nvPr/>
        </p:nvSpPr>
        <p:spPr>
          <a:xfrm>
            <a:off x="7236000" y="2736000"/>
            <a:ext cx="648000" cy="360000"/>
          </a:xfrm>
          <a:prstGeom prst="ellipse">
            <a:avLst/>
          </a:prstGeom>
          <a:noFill/>
          <a:ln w="38160">
            <a:solidFill>
              <a:srgbClr val="ffff00"/>
            </a:solidFill>
            <a:round/>
          </a:ln>
        </p:spPr>
        <p:style>
          <a:lnRef idx="0"/>
          <a:fillRef idx="0"/>
          <a:effectRef idx="0"/>
          <a:fontRef idx="minor"/>
        </p:style>
        <p:txBody>
          <a:bodyPr wrap="none" lIns="109080" rIns="109080" tIns="64080" bIns="64080" anchor="ctr">
            <a:noAutofit/>
          </a:bodyPr>
          <a:p>
            <a:endParaRPr lang="bg-BG" sz="1800" b="0" u="none" strike="noStrike">
              <a:solidFill>
                <a:srgbClr val="000000"/>
              </a:solidFill>
              <a:effectLst/>
              <a:uFillTx/>
              <a:latin typeface="Arial"/>
            </a:endParaRPr>
          </a:p>
        </p:txBody>
      </p:sp>
      <p:sp>
        <p:nvSpPr>
          <p:cNvPr id="265" name=""/>
          <p:cNvSpPr/>
          <p:nvPr/>
        </p:nvSpPr>
        <p:spPr>
          <a:xfrm>
            <a:off x="7452000" y="3312000"/>
            <a:ext cx="576000" cy="324000"/>
          </a:xfrm>
          <a:prstGeom prst="ellipse">
            <a:avLst/>
          </a:prstGeom>
          <a:noFill/>
          <a:ln w="38160">
            <a:solidFill>
              <a:srgbClr val="ffff00"/>
            </a:solidFill>
            <a:round/>
          </a:ln>
        </p:spPr>
        <p:style>
          <a:lnRef idx="0"/>
          <a:fillRef idx="0"/>
          <a:effectRef idx="0"/>
          <a:fontRef idx="minor"/>
        </p:style>
        <p:txBody>
          <a:bodyPr wrap="none" lIns="109080" rIns="109080" tIns="64080" bIns="64080" anchor="ctr">
            <a:noAutofit/>
          </a:bodyPr>
          <a:p>
            <a:endParaRPr lang="bg-BG" sz="1800" b="0" u="none" strike="noStrike">
              <a:solidFill>
                <a:srgbClr val="000000"/>
              </a:solidFill>
              <a:effectLst/>
              <a:uFillTx/>
              <a:latin typeface="Arial"/>
            </a:endParaRPr>
          </a:p>
        </p:txBody>
      </p:sp>
      <p:sp>
        <p:nvSpPr>
          <p:cNvPr id="266" name=""/>
          <p:cNvSpPr/>
          <p:nvPr/>
        </p:nvSpPr>
        <p:spPr>
          <a:xfrm>
            <a:off x="6696000" y="3240000"/>
            <a:ext cx="648000" cy="288000"/>
          </a:xfrm>
          <a:prstGeom prst="ellipse">
            <a:avLst/>
          </a:prstGeom>
          <a:noFill/>
          <a:ln w="38160">
            <a:solidFill>
              <a:srgbClr val="ffff00"/>
            </a:solidFill>
            <a:round/>
          </a:ln>
        </p:spPr>
        <p:style>
          <a:lnRef idx="0"/>
          <a:fillRef idx="0"/>
          <a:effectRef idx="0"/>
          <a:fontRef idx="minor"/>
        </p:style>
        <p:txBody>
          <a:bodyPr wrap="none" lIns="109080" rIns="109080" tIns="64080" bIns="64080" anchor="ctr">
            <a:noAutofit/>
          </a:bodyPr>
          <a:p>
            <a:endParaRPr lang="bg-BG" sz="1800" b="0" u="none" strike="noStrike">
              <a:solidFill>
                <a:srgbClr val="000000"/>
              </a:solidFill>
              <a:effectLst/>
              <a:uFillTx/>
              <a:latin typeface="Arial"/>
            </a:endParaRPr>
          </a:p>
        </p:txBody>
      </p:sp>
      <p:sp>
        <p:nvSpPr>
          <p:cNvPr id="267" name=""/>
          <p:cNvSpPr txBox="1"/>
          <p:nvPr/>
        </p:nvSpPr>
        <p:spPr>
          <a:xfrm>
            <a:off x="792000" y="3479040"/>
            <a:ext cx="2880000" cy="1416960"/>
          </a:xfrm>
          <a:prstGeom prst="rect">
            <a:avLst/>
          </a:prstGeom>
          <a:noFill/>
          <a:ln w="0">
            <a:noFill/>
          </a:ln>
        </p:spPr>
        <p:txBody>
          <a:bodyPr lIns="90000" rIns="90000" tIns="45000" bIns="45000" anchor="t">
            <a:spAutoFit/>
          </a:bodyPr>
          <a:p>
            <a:r>
              <a:rPr lang="bg-BG" sz="1800" b="1" u="none" strike="noStrike">
                <a:solidFill>
                  <a:srgbClr val="000000"/>
                </a:solidFill>
                <a:effectLst/>
                <a:uFillTx/>
                <a:latin typeface="Trebuchet MS"/>
              </a:rPr>
              <a:t>Bokim </a:t>
            </a:r>
            <a:endParaRPr lang="bg-BG" sz="1800" b="0" u="none" strike="noStrike">
              <a:solidFill>
                <a:srgbClr val="000000"/>
              </a:solidFill>
              <a:effectLst/>
              <a:uFillTx/>
              <a:latin typeface="Arial"/>
            </a:endParaRPr>
          </a:p>
          <a:p>
            <a:pPr marL="180000" indent="-180000">
              <a:buClr>
                <a:srgbClr val="000000"/>
              </a:buClr>
              <a:buSzPct val="45000"/>
              <a:buFont typeface="Wingdings" charset="2"/>
              <a:buChar char=""/>
            </a:pPr>
            <a:r>
              <a:rPr lang="bg-BG" sz="1800" b="0" u="none" strike="noStrike">
                <a:solidFill>
                  <a:srgbClr val="000000"/>
                </a:solidFill>
                <a:effectLst/>
                <a:uFillTx/>
                <a:latin typeface="Trebuchet MS"/>
              </a:rPr>
              <a:t>adın anlamı "ağlayanlar"</a:t>
            </a:r>
            <a:endParaRPr lang="bg-BG" sz="1800" b="0" u="none" strike="noStrike">
              <a:solidFill>
                <a:srgbClr val="000000"/>
              </a:solidFill>
              <a:effectLst/>
              <a:uFillTx/>
              <a:latin typeface="Arial"/>
            </a:endParaRPr>
          </a:p>
          <a:p>
            <a:pPr marL="180000" indent="-180000">
              <a:buClr>
                <a:srgbClr val="000000"/>
              </a:buClr>
              <a:buSzPct val="45000"/>
              <a:buFont typeface="Wingdings" charset="2"/>
              <a:buChar char=""/>
            </a:pPr>
            <a:r>
              <a:rPr lang="bg-BG" sz="1800" b="0" u="none" strike="noStrike">
                <a:solidFill>
                  <a:srgbClr val="000000"/>
                </a:solidFill>
                <a:effectLst/>
                <a:uFillTx/>
                <a:latin typeface="Trebuchet MS"/>
              </a:rPr>
              <a:t>başka yerde geçmiyor</a:t>
            </a:r>
            <a:endParaRPr lang="bg-BG" sz="1800" b="0" u="none" strike="noStrike">
              <a:solidFill>
                <a:srgbClr val="000000"/>
              </a:solidFill>
              <a:effectLst/>
              <a:uFillTx/>
              <a:latin typeface="Arial"/>
            </a:endParaRPr>
          </a:p>
          <a:p>
            <a:pPr marL="180000" indent="-180000">
              <a:buClr>
                <a:srgbClr val="000000"/>
              </a:buClr>
              <a:buSzPct val="45000"/>
              <a:buFont typeface="Wingdings" charset="2"/>
              <a:buChar char=""/>
            </a:pPr>
            <a:r>
              <a:rPr lang="bg-BG" sz="1800" b="0" u="none" strike="noStrike">
                <a:solidFill>
                  <a:srgbClr val="000000"/>
                </a:solidFill>
                <a:effectLst/>
                <a:uFillTx/>
                <a:latin typeface="Trebuchet MS"/>
              </a:rPr>
              <a:t>Şilo yada Beytel için sembolik bir ad olabilir</a:t>
            </a:r>
            <a:endParaRPr lang="bg-BG"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41a1a"/>
        </a:solidFill>
      </p:bgPr>
    </p:bg>
    <p:spTree>
      <p:nvGrpSpPr>
        <p:cNvPr id="1" name=""/>
        <p:cNvGrpSpPr/>
        <p:nvPr/>
      </p:nvGrpSpPr>
      <p:grpSpPr>
        <a:xfrm>
          <a:off x="0" y="0"/>
          <a:ext cx="0" cy="0"/>
          <a:chOff x="0" y="0"/>
          <a:chExt cx="0" cy="0"/>
        </a:xfrm>
      </p:grpSpPr>
      <p:pic>
        <p:nvPicPr>
          <p:cNvPr id="268" name=""/>
          <p:cNvPicPr/>
          <p:nvPr/>
        </p:nvPicPr>
        <p:blipFill>
          <a:blip r:embed="rId1"/>
          <a:stretch/>
        </p:blipFill>
        <p:spPr>
          <a:xfrm>
            <a:off x="336240" y="540360"/>
            <a:ext cx="9455760" cy="5126400"/>
          </a:xfrm>
          <a:prstGeom prst="rect">
            <a:avLst/>
          </a:prstGeom>
          <a:noFill/>
          <a:ln w="0">
            <a:noFill/>
          </a:ln>
        </p:spPr>
      </p:pic>
      <p:sp>
        <p:nvSpPr>
          <p:cNvPr id="269" name="PlaceHolder 1"/>
          <p:cNvSpPr>
            <a:spLocks noGrp="1"/>
          </p:cNvSpPr>
          <p:nvPr>
            <p:ph type="title"/>
          </p:nvPr>
        </p:nvSpPr>
        <p:spPr>
          <a:xfrm>
            <a:off x="720" y="-1440"/>
            <a:ext cx="10079640" cy="541800"/>
          </a:xfrm>
          <a:prstGeom prst="rect">
            <a:avLst/>
          </a:prstGeom>
          <a:solidFill>
            <a:srgbClr val="00dcff"/>
          </a:solidFill>
          <a:ln w="0">
            <a:noFill/>
          </a:ln>
        </p:spPr>
        <p:txBody>
          <a:bodyPr lIns="0" rIns="0" tIns="0" bIns="0" anchor="ctr">
            <a:spAutoFit/>
          </a:bodyPr>
          <a:p>
            <a:pPr indent="0" algn="ctr">
              <a:buNone/>
            </a:pPr>
            <a:r>
              <a:rPr lang="bg-BG" sz="3200" b="1" u="none" strike="noStrike">
                <a:solidFill>
                  <a:srgbClr val="000066"/>
                </a:solidFill>
                <a:effectLst/>
                <a:uFillTx/>
                <a:latin typeface="Trebuchet MS"/>
              </a:rPr>
              <a:t>Giriş: İsrail'in suçu  </a:t>
            </a:r>
            <a:r>
              <a:rPr lang="bg-BG" sz="2600" b="1" u="none" strike="noStrike">
                <a:solidFill>
                  <a:srgbClr val="000066"/>
                </a:solidFill>
                <a:effectLst/>
                <a:uFillTx/>
                <a:latin typeface="Trebuchet MS"/>
              </a:rPr>
              <a:t>(1:1 - 3:6)</a:t>
            </a:r>
            <a:endParaRPr lang="bg-BG" sz="2600" b="0" u="none" strike="noStrike">
              <a:solidFill>
                <a:srgbClr val="000000"/>
              </a:solidFill>
              <a:effectLst/>
              <a:uFillTx/>
              <a:latin typeface="Arial"/>
            </a:endParaRPr>
          </a:p>
        </p:txBody>
      </p:sp>
      <p:sp>
        <p:nvSpPr>
          <p:cNvPr id="270" name=""/>
          <p:cNvSpPr txBox="1"/>
          <p:nvPr/>
        </p:nvSpPr>
        <p:spPr>
          <a:xfrm>
            <a:off x="216000" y="684000"/>
            <a:ext cx="3744000" cy="1764000"/>
          </a:xfrm>
          <a:prstGeom prst="rect">
            <a:avLst/>
          </a:prstGeom>
          <a:solidFill>
            <a:srgbClr val="ffffa6"/>
          </a:solidFill>
          <a:ln w="0">
            <a:noFill/>
          </a:ln>
        </p:spPr>
        <p:txBody>
          <a:bodyPr lIns="90000" rIns="90000" tIns="45000" bIns="45000" anchor="t">
            <a:spAutoFit/>
          </a:bodyPr>
          <a:p>
            <a:r>
              <a:rPr lang="bg-BG" sz="1800" b="1" u="none" strike="noStrike">
                <a:solidFill>
                  <a:srgbClr val="ff0000"/>
                </a:solidFill>
                <a:effectLst/>
                <a:uFillTx/>
                <a:latin typeface="Trebuchet MS"/>
              </a:rPr>
              <a:t>2:2-5   </a:t>
            </a:r>
            <a:r>
              <a:rPr lang="bg-BG" sz="1800" b="0" i="1" u="none" strike="noStrike">
                <a:solidFill>
                  <a:srgbClr val="000000"/>
                </a:solidFill>
                <a:effectLst/>
                <a:uFillTx/>
                <a:latin typeface="Trebuchet MS"/>
              </a:rPr>
              <a:t>Ama sözümü dinlemediniz. Bunu neden yaptınız? 3 Onun için şimdi, 'Bu halkları önünüzden kovmayacağım; onlar böğrünüzde diken, ilahları da size tuzak olacak diyorum."</a:t>
            </a:r>
            <a:r>
              <a:rPr lang="bg-BG" sz="1800" b="0" u="none" strike="noStrike">
                <a:solidFill>
                  <a:srgbClr val="000000"/>
                </a:solidFill>
                <a:effectLst/>
                <a:uFillTx/>
                <a:latin typeface="Trebuchet MS"/>
              </a:rPr>
              <a:t> </a:t>
            </a:r>
            <a:endParaRPr lang="bg-BG" sz="1800" b="0" u="none" strike="noStrike">
              <a:solidFill>
                <a:srgbClr val="000000"/>
              </a:solidFill>
              <a:effectLst/>
              <a:uFillTx/>
              <a:latin typeface="Arial"/>
            </a:endParaRPr>
          </a:p>
        </p:txBody>
      </p:sp>
      <p:sp>
        <p:nvSpPr>
          <p:cNvPr id="271" name=""/>
          <p:cNvSpPr txBox="1"/>
          <p:nvPr/>
        </p:nvSpPr>
        <p:spPr>
          <a:xfrm>
            <a:off x="4500000" y="4068000"/>
            <a:ext cx="4104000" cy="1474200"/>
          </a:xfrm>
          <a:prstGeom prst="rect">
            <a:avLst/>
          </a:prstGeom>
          <a:solidFill>
            <a:srgbClr val="ffffa6"/>
          </a:solidFill>
          <a:ln w="0">
            <a:noFill/>
          </a:ln>
        </p:spPr>
        <p:txBody>
          <a:bodyPr lIns="90000" rIns="90000" tIns="45000" bIns="45000" anchor="t">
            <a:spAutoFit/>
          </a:bodyPr>
          <a:p>
            <a:r>
              <a:rPr lang="bg-BG" sz="1800" b="1" u="none" strike="noStrike">
                <a:solidFill>
                  <a:srgbClr val="ff0000"/>
                </a:solidFill>
                <a:effectLst/>
                <a:uFillTx/>
                <a:latin typeface="Trebuchet MS"/>
              </a:rPr>
              <a:t>2:4  </a:t>
            </a:r>
            <a:r>
              <a:rPr lang="bg-BG" sz="1800" b="0" u="none" strike="noStrike">
                <a:solidFill>
                  <a:srgbClr val="000000"/>
                </a:solidFill>
                <a:effectLst/>
                <a:uFillTx/>
                <a:latin typeface="Trebuchet MS"/>
              </a:rPr>
              <a:t>RAB'bin meleği sözlerini bitirince bütün İsrail halkı hıçkıra hıçkıra ağlamaya başladı. 5  Bu yüzden oraya Bokim adını verdiler ve orada RAB'be kurban sundular. </a:t>
            </a:r>
            <a:endParaRPr lang="bg-BG"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2" name="PlaceHolder 1"/>
          <p:cNvSpPr>
            <a:spLocks noGrp="1"/>
          </p:cNvSpPr>
          <p:nvPr>
            <p:ph type="title"/>
          </p:nvPr>
        </p:nvSpPr>
        <p:spPr>
          <a:xfrm>
            <a:off x="720" y="-1440"/>
            <a:ext cx="10079640" cy="541800"/>
          </a:xfrm>
          <a:prstGeom prst="rect">
            <a:avLst/>
          </a:prstGeom>
          <a:solidFill>
            <a:srgbClr val="00dcff"/>
          </a:solidFill>
          <a:ln w="0">
            <a:noFill/>
          </a:ln>
        </p:spPr>
        <p:txBody>
          <a:bodyPr lIns="0" rIns="0" tIns="0" bIns="0" anchor="ctr">
            <a:spAutoFit/>
          </a:bodyPr>
          <a:p>
            <a:pPr indent="0" algn="ctr">
              <a:buNone/>
            </a:pPr>
            <a:r>
              <a:rPr lang="bg-BG" sz="3200" b="1" u="none" strike="noStrike">
                <a:solidFill>
                  <a:srgbClr val="000066"/>
                </a:solidFill>
                <a:effectLst/>
                <a:uFillTx/>
                <a:latin typeface="Trebuchet MS"/>
              </a:rPr>
              <a:t>Giriş: İsrail'in suçu  </a:t>
            </a:r>
            <a:r>
              <a:rPr lang="bg-BG" sz="2600" b="1" u="none" strike="noStrike">
                <a:solidFill>
                  <a:srgbClr val="000066"/>
                </a:solidFill>
                <a:effectLst/>
                <a:uFillTx/>
                <a:latin typeface="Trebuchet MS"/>
              </a:rPr>
              <a:t>(1:1 - 3:6)</a:t>
            </a:r>
            <a:endParaRPr lang="bg-BG" sz="2600" b="0" u="none" strike="noStrike">
              <a:solidFill>
                <a:srgbClr val="000000"/>
              </a:solidFill>
              <a:effectLst/>
              <a:uFillTx/>
              <a:latin typeface="Arial"/>
            </a:endParaRPr>
          </a:p>
        </p:txBody>
      </p:sp>
      <p:sp>
        <p:nvSpPr>
          <p:cNvPr id="273" name=""/>
          <p:cNvSpPr txBox="1"/>
          <p:nvPr/>
        </p:nvSpPr>
        <p:spPr>
          <a:xfrm>
            <a:off x="360000" y="864000"/>
            <a:ext cx="3672000" cy="4464000"/>
          </a:xfrm>
          <a:prstGeom prst="rect">
            <a:avLst/>
          </a:prstGeom>
          <a:solidFill>
            <a:srgbClr val="ffffa6"/>
          </a:solidFill>
          <a:ln w="0">
            <a:noFill/>
          </a:ln>
        </p:spPr>
        <p:txBody>
          <a:bodyPr lIns="90000" rIns="90000" tIns="45000" bIns="45000" anchor="t">
            <a:spAutoFit/>
          </a:bodyPr>
          <a:p>
            <a:r>
              <a:rPr lang="bg-BG" sz="1800" b="1" u="none" strike="noStrike">
                <a:solidFill>
                  <a:srgbClr val="ff0000"/>
                </a:solidFill>
                <a:effectLst/>
                <a:uFillTx/>
                <a:latin typeface="Trebuchet MS"/>
              </a:rPr>
              <a:t>2:6-9</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6  Bundan sonra Yeşu halkı gönderdi. İsrailliler paylarına düşen toprakları miras edinmek için yola çıktılar. </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7  Yeşu yaşadıkça ve RAB'bin İsrail için yaptığı büyük işleri görmüş olup Yeşu'dan sonra sağ kalan ileri gelenler durdukça halk RAB'be kulluk etti. </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8  RAB'bin kulu Nun oğlu Yeşu yüz on yaşında öldü. 9  Onu Efrayim'in dağlık bölgesindeki </a:t>
            </a:r>
            <a:r>
              <a:rPr lang="bg-BG" sz="1800" b="0" i="1" u="none" strike="noStrike">
                <a:solidFill>
                  <a:srgbClr val="000000"/>
                </a:solidFill>
                <a:effectLst/>
                <a:uFillTx/>
                <a:latin typeface="Trebuchet MS"/>
              </a:rPr>
              <a:t>Gaaş</a:t>
            </a:r>
            <a:r>
              <a:rPr lang="bg-BG" sz="1800" b="0" u="none" strike="noStrike">
                <a:solidFill>
                  <a:srgbClr val="000000"/>
                </a:solidFill>
                <a:effectLst/>
                <a:uFillTx/>
                <a:latin typeface="Trebuchet MS"/>
              </a:rPr>
              <a:t> Dağı'nın kuzeyine, kendi mülkünün sınırları içinde kalan </a:t>
            </a:r>
            <a:r>
              <a:rPr lang="bg-BG" sz="1800" b="1" u="sng" strike="noStrike">
                <a:solidFill>
                  <a:srgbClr val="000000"/>
                </a:solidFill>
                <a:effectLst/>
                <a:uFillTx/>
                <a:latin typeface="Trebuchet MS"/>
              </a:rPr>
              <a:t>Timnat-Heres</a:t>
            </a:r>
            <a:r>
              <a:rPr lang="bg-BG" sz="1800" b="0" u="none" strike="noStrike">
                <a:solidFill>
                  <a:srgbClr val="000000"/>
                </a:solidFill>
                <a:effectLst/>
                <a:uFillTx/>
                <a:latin typeface="Trebuchet MS"/>
              </a:rPr>
              <a:t>'e gömdüler. </a:t>
            </a:r>
            <a:endParaRPr lang="bg-BG" sz="1800" b="0" u="none" strike="noStrike">
              <a:solidFill>
                <a:srgbClr val="000000"/>
              </a:solidFill>
              <a:effectLst/>
              <a:uFillTx/>
              <a:latin typeface="Arial"/>
            </a:endParaRPr>
          </a:p>
        </p:txBody>
      </p:sp>
      <p:pic>
        <p:nvPicPr>
          <p:cNvPr id="274" name=""/>
          <p:cNvPicPr/>
          <p:nvPr/>
        </p:nvPicPr>
        <p:blipFill>
          <a:blip r:embed="rId1"/>
          <a:stretch/>
        </p:blipFill>
        <p:spPr>
          <a:xfrm>
            <a:off x="7200000" y="2921400"/>
            <a:ext cx="2491920" cy="1758600"/>
          </a:xfrm>
          <a:prstGeom prst="rect">
            <a:avLst/>
          </a:prstGeom>
          <a:noFill/>
          <a:ln w="0">
            <a:noFill/>
          </a:ln>
        </p:spPr>
      </p:pic>
      <p:sp>
        <p:nvSpPr>
          <p:cNvPr id="275" name=""/>
          <p:cNvSpPr txBox="1"/>
          <p:nvPr/>
        </p:nvSpPr>
        <p:spPr>
          <a:xfrm>
            <a:off x="7128000" y="4752000"/>
            <a:ext cx="2592000" cy="602280"/>
          </a:xfrm>
          <a:prstGeom prst="rect">
            <a:avLst/>
          </a:prstGeom>
          <a:noFill/>
          <a:ln w="0">
            <a:noFill/>
          </a:ln>
        </p:spPr>
        <p:txBody>
          <a:bodyPr lIns="90000" rIns="90000" tIns="45000" bIns="45000" anchor="t" anchorCtr="1">
            <a:spAutoFit/>
          </a:bodyPr>
          <a:p>
            <a:pPr algn="ctr"/>
            <a:r>
              <a:rPr lang="bg-BG" sz="1800" b="1" u="none" strike="noStrike">
                <a:solidFill>
                  <a:srgbClr val="000000"/>
                </a:solidFill>
                <a:effectLst/>
                <a:uFillTx/>
                <a:latin typeface="Arial"/>
              </a:rPr>
              <a:t>İstanbul Beykoz'daki "Yeşu'nun mezarı"</a:t>
            </a:r>
            <a:endParaRPr lang="bg-BG"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6" name="PlaceHolder 1"/>
          <p:cNvSpPr>
            <a:spLocks noGrp="1"/>
          </p:cNvSpPr>
          <p:nvPr>
            <p:ph type="title"/>
          </p:nvPr>
        </p:nvSpPr>
        <p:spPr>
          <a:xfrm>
            <a:off x="720" y="-1440"/>
            <a:ext cx="10079640" cy="541800"/>
          </a:xfrm>
          <a:prstGeom prst="rect">
            <a:avLst/>
          </a:prstGeom>
          <a:solidFill>
            <a:srgbClr val="00dcff"/>
          </a:solidFill>
          <a:ln w="0">
            <a:noFill/>
          </a:ln>
        </p:spPr>
        <p:txBody>
          <a:bodyPr lIns="0" rIns="0" tIns="0" bIns="0" anchor="ctr">
            <a:spAutoFit/>
          </a:bodyPr>
          <a:p>
            <a:pPr indent="0" algn="ctr">
              <a:buNone/>
            </a:pPr>
            <a:r>
              <a:rPr lang="bg-BG" sz="3200" b="1" u="none" strike="noStrike">
                <a:solidFill>
                  <a:srgbClr val="000066"/>
                </a:solidFill>
                <a:effectLst/>
                <a:uFillTx/>
                <a:latin typeface="Trebuchet MS"/>
              </a:rPr>
              <a:t>Giriş: İsrail'in suçu  </a:t>
            </a:r>
            <a:r>
              <a:rPr lang="bg-BG" sz="2600" b="1" u="none" strike="noStrike">
                <a:solidFill>
                  <a:srgbClr val="000066"/>
                </a:solidFill>
                <a:effectLst/>
                <a:uFillTx/>
                <a:latin typeface="Trebuchet MS"/>
              </a:rPr>
              <a:t>(1:1 - 3:6)</a:t>
            </a:r>
            <a:endParaRPr lang="bg-BG" sz="2600" b="0" u="none" strike="noStrike">
              <a:solidFill>
                <a:srgbClr val="000000"/>
              </a:solidFill>
              <a:effectLst/>
              <a:uFillTx/>
              <a:latin typeface="Arial"/>
            </a:endParaRPr>
          </a:p>
        </p:txBody>
      </p:sp>
      <p:sp>
        <p:nvSpPr>
          <p:cNvPr id="277" name=""/>
          <p:cNvSpPr txBox="1"/>
          <p:nvPr/>
        </p:nvSpPr>
        <p:spPr>
          <a:xfrm>
            <a:off x="288000" y="792000"/>
            <a:ext cx="3456000" cy="4600800"/>
          </a:xfrm>
          <a:prstGeom prst="rect">
            <a:avLst/>
          </a:prstGeom>
          <a:solidFill>
            <a:srgbClr val="ffffa6"/>
          </a:solidFill>
          <a:ln w="0">
            <a:noFill/>
          </a:ln>
        </p:spPr>
        <p:txBody>
          <a:bodyPr lIns="90000" rIns="90000" tIns="45000" bIns="45000" anchor="t">
            <a:spAutoFit/>
          </a:bodyPr>
          <a:p>
            <a:r>
              <a:rPr lang="bg-BG" sz="1800" b="1" u="none" strike="noStrike">
                <a:solidFill>
                  <a:srgbClr val="ff0000"/>
                </a:solidFill>
                <a:effectLst/>
                <a:uFillTx/>
                <a:latin typeface="Trebuchet MS"/>
              </a:rPr>
              <a:t>2:10-13</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10  Bu kuşaktan olanların hepsi ölüp atalarına kavuştuktan sonra, RAB'bi tanımayan ve O'nun İsrail için yaptıklarını bilmeyen yeni bir kuşak yetişti.</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11  İsrailliler RAB'bin gözünde kötü olanı yaptılar, Baallar'a* taptılar. </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12  Kendilerini Mısır'dan çıkaran atalarının Tanrısı RAB'bi terk ettiler. Çevrelerinde yaşayan ulusların değişik ilahlarına bağlanıp onlara taparak RAB'bi öfkelendirdiler. </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13  Çünkü RAB'bi terk edip Baal'a ve Aştoretler'e* taptılar. </a:t>
            </a:r>
            <a:endParaRPr lang="bg-BG"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8" name="PlaceHolder 1"/>
          <p:cNvSpPr>
            <a:spLocks noGrp="1"/>
          </p:cNvSpPr>
          <p:nvPr>
            <p:ph type="title"/>
          </p:nvPr>
        </p:nvSpPr>
        <p:spPr>
          <a:xfrm>
            <a:off x="720" y="-1440"/>
            <a:ext cx="10079640" cy="541800"/>
          </a:xfrm>
          <a:prstGeom prst="rect">
            <a:avLst/>
          </a:prstGeom>
          <a:solidFill>
            <a:srgbClr val="00dcff"/>
          </a:solidFill>
          <a:ln w="0">
            <a:noFill/>
          </a:ln>
        </p:spPr>
        <p:txBody>
          <a:bodyPr lIns="0" rIns="0" tIns="0" bIns="0" anchor="ctr">
            <a:spAutoFit/>
          </a:bodyPr>
          <a:p>
            <a:pPr indent="0" algn="ctr">
              <a:buNone/>
            </a:pPr>
            <a:r>
              <a:rPr lang="bg-BG" sz="3200" b="1" u="none" strike="noStrike">
                <a:solidFill>
                  <a:srgbClr val="000066"/>
                </a:solidFill>
                <a:effectLst/>
                <a:uFillTx/>
                <a:latin typeface="Trebuchet MS"/>
              </a:rPr>
              <a:t>Giriş: İsrail'in suçu  </a:t>
            </a:r>
            <a:r>
              <a:rPr lang="bg-BG" sz="2600" b="1" u="none" strike="noStrike">
                <a:solidFill>
                  <a:srgbClr val="000066"/>
                </a:solidFill>
                <a:effectLst/>
                <a:uFillTx/>
                <a:latin typeface="Trebuchet MS"/>
              </a:rPr>
              <a:t>(1:1 - 3:6)</a:t>
            </a:r>
            <a:endParaRPr lang="bg-BG" sz="2600" b="0" u="none" strike="noStrike">
              <a:solidFill>
                <a:srgbClr val="000000"/>
              </a:solidFill>
              <a:effectLst/>
              <a:uFillTx/>
              <a:latin typeface="Arial"/>
            </a:endParaRPr>
          </a:p>
        </p:txBody>
      </p:sp>
      <p:sp>
        <p:nvSpPr>
          <p:cNvPr id="279" name=""/>
          <p:cNvSpPr txBox="1"/>
          <p:nvPr/>
        </p:nvSpPr>
        <p:spPr>
          <a:xfrm>
            <a:off x="360000" y="972000"/>
            <a:ext cx="3384000" cy="3384000"/>
          </a:xfrm>
          <a:prstGeom prst="rect">
            <a:avLst/>
          </a:prstGeom>
          <a:solidFill>
            <a:srgbClr val="ffffa6"/>
          </a:solidFill>
          <a:ln w="0">
            <a:noFill/>
          </a:ln>
        </p:spPr>
        <p:txBody>
          <a:bodyPr lIns="90000" rIns="90000" tIns="45000" bIns="45000" anchor="t">
            <a:spAutoFit/>
          </a:bodyPr>
          <a:p>
            <a:r>
              <a:rPr lang="bg-BG" sz="1800" b="1" u="none" strike="noStrike">
                <a:solidFill>
                  <a:srgbClr val="ff0000"/>
                </a:solidFill>
                <a:effectLst/>
                <a:uFillTx/>
                <a:latin typeface="Trebuchet MS"/>
              </a:rPr>
              <a:t>2:14-15</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14  Bunun üzerine RAB İsrail'e öfkelendi. Onları, her şeylerini alan yağmacıların eline teslim etti; artık karşı koyamadıkları çevredeki düşmanlarının kölesi yaptı. </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15  RAB söylediği ve ant içtiği gibi, onlara karşı olduğundan, savaşa her gittiklerinde yenilgiye uğradılar. Büyük sıkıntı içindeydiler. </a:t>
            </a:r>
            <a:endParaRPr lang="bg-BG"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0" name="PlaceHolder 1"/>
          <p:cNvSpPr>
            <a:spLocks noGrp="1"/>
          </p:cNvSpPr>
          <p:nvPr>
            <p:ph type="title"/>
          </p:nvPr>
        </p:nvSpPr>
        <p:spPr>
          <a:xfrm>
            <a:off x="720" y="-1440"/>
            <a:ext cx="10079640" cy="541800"/>
          </a:xfrm>
          <a:prstGeom prst="rect">
            <a:avLst/>
          </a:prstGeom>
          <a:solidFill>
            <a:srgbClr val="00dcff"/>
          </a:solidFill>
          <a:ln w="0">
            <a:noFill/>
          </a:ln>
        </p:spPr>
        <p:txBody>
          <a:bodyPr lIns="0" rIns="0" tIns="0" bIns="0" anchor="ctr">
            <a:spAutoFit/>
          </a:bodyPr>
          <a:p>
            <a:pPr indent="0" algn="ctr">
              <a:buNone/>
            </a:pPr>
            <a:r>
              <a:rPr lang="bg-BG" sz="3200" b="1" u="none" strike="noStrike">
                <a:solidFill>
                  <a:srgbClr val="000066"/>
                </a:solidFill>
                <a:effectLst/>
                <a:uFillTx/>
                <a:latin typeface="Trebuchet MS"/>
              </a:rPr>
              <a:t>Giriş: İsrail'in suçu  </a:t>
            </a:r>
            <a:r>
              <a:rPr lang="bg-BG" sz="2600" b="1" u="none" strike="noStrike">
                <a:solidFill>
                  <a:srgbClr val="000066"/>
                </a:solidFill>
                <a:effectLst/>
                <a:uFillTx/>
                <a:latin typeface="Trebuchet MS"/>
              </a:rPr>
              <a:t>(1:1 - 3:6)</a:t>
            </a:r>
            <a:endParaRPr lang="bg-BG" sz="2600" b="0" u="none" strike="noStrike">
              <a:solidFill>
                <a:srgbClr val="000000"/>
              </a:solidFill>
              <a:effectLst/>
              <a:uFillTx/>
              <a:latin typeface="Arial"/>
            </a:endParaRPr>
          </a:p>
        </p:txBody>
      </p:sp>
      <p:sp>
        <p:nvSpPr>
          <p:cNvPr id="281" name=""/>
          <p:cNvSpPr txBox="1"/>
          <p:nvPr/>
        </p:nvSpPr>
        <p:spPr>
          <a:xfrm>
            <a:off x="396000" y="792000"/>
            <a:ext cx="3816000" cy="4140000"/>
          </a:xfrm>
          <a:prstGeom prst="rect">
            <a:avLst/>
          </a:prstGeom>
          <a:solidFill>
            <a:srgbClr val="ffffa6"/>
          </a:solidFill>
          <a:ln w="0">
            <a:noFill/>
          </a:ln>
        </p:spPr>
        <p:txBody>
          <a:bodyPr lIns="90000" rIns="90000" tIns="45000" bIns="45000" anchor="t">
            <a:spAutoFit/>
          </a:bodyPr>
          <a:p>
            <a:r>
              <a:rPr lang="bg-BG" sz="1800" b="1" u="none" strike="noStrike">
                <a:solidFill>
                  <a:srgbClr val="ff0000"/>
                </a:solidFill>
                <a:effectLst/>
                <a:uFillTx/>
                <a:latin typeface="Trebuchet MS"/>
              </a:rPr>
              <a:t>2:16-18</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16  Sonra RAB onları yağmacıların elinden kurtaran Hakim çıkardı. </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17  Ama Hakimi de dinlemediler. RAB'be vefasızlık ederek başka ilahlara taptılar. RAB'bin buyruklarını yerine getiren ataları gibi davranmadılar, onların izlediği yoldan çabucak saptılar. 18  RAB onlar için ne zaman bir hakim çıkardıysa, onunla birlikte oldu; hakim yaşadığı sürece onları düşmanlarının elinden kurtardı. Baskı ve zulüm altında inledikleri zaman RAB onlara acıyordu. </a:t>
            </a:r>
            <a:endParaRPr lang="bg-BG"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2" name="PlaceHolder 1"/>
          <p:cNvSpPr>
            <a:spLocks noGrp="1"/>
          </p:cNvSpPr>
          <p:nvPr>
            <p:ph type="title"/>
          </p:nvPr>
        </p:nvSpPr>
        <p:spPr>
          <a:xfrm>
            <a:off x="720" y="-1440"/>
            <a:ext cx="10079640" cy="541800"/>
          </a:xfrm>
          <a:prstGeom prst="rect">
            <a:avLst/>
          </a:prstGeom>
          <a:solidFill>
            <a:srgbClr val="00dcff"/>
          </a:solidFill>
          <a:ln w="0">
            <a:noFill/>
          </a:ln>
        </p:spPr>
        <p:txBody>
          <a:bodyPr lIns="0" rIns="0" tIns="0" bIns="0" anchor="ctr">
            <a:spAutoFit/>
          </a:bodyPr>
          <a:p>
            <a:pPr indent="0" algn="ctr">
              <a:buNone/>
            </a:pPr>
            <a:r>
              <a:rPr lang="bg-BG" sz="3200" b="1" u="none" strike="noStrike">
                <a:solidFill>
                  <a:srgbClr val="000066"/>
                </a:solidFill>
                <a:effectLst/>
                <a:uFillTx/>
                <a:latin typeface="Trebuchet MS"/>
              </a:rPr>
              <a:t>Giriş: İsrail'in suçu  </a:t>
            </a:r>
            <a:r>
              <a:rPr lang="bg-BG" sz="2600" b="1" u="none" strike="noStrike">
                <a:solidFill>
                  <a:srgbClr val="000066"/>
                </a:solidFill>
                <a:effectLst/>
                <a:uFillTx/>
                <a:latin typeface="Trebuchet MS"/>
              </a:rPr>
              <a:t>(1:1 - 3:6)</a:t>
            </a:r>
            <a:endParaRPr lang="bg-BG" sz="2600" b="0" u="none" strike="noStrike">
              <a:solidFill>
                <a:srgbClr val="000000"/>
              </a:solidFill>
              <a:effectLst/>
              <a:uFillTx/>
              <a:latin typeface="Arial"/>
            </a:endParaRPr>
          </a:p>
        </p:txBody>
      </p:sp>
      <p:sp>
        <p:nvSpPr>
          <p:cNvPr id="283" name=""/>
          <p:cNvSpPr txBox="1"/>
          <p:nvPr/>
        </p:nvSpPr>
        <p:spPr>
          <a:xfrm>
            <a:off x="216000" y="756000"/>
            <a:ext cx="5256000" cy="4866120"/>
          </a:xfrm>
          <a:prstGeom prst="rect">
            <a:avLst/>
          </a:prstGeom>
          <a:solidFill>
            <a:srgbClr val="ffffa6"/>
          </a:solidFill>
          <a:ln w="0">
            <a:noFill/>
          </a:ln>
        </p:spPr>
        <p:txBody>
          <a:bodyPr lIns="90000" rIns="90000" tIns="45000" bIns="45000" anchor="t">
            <a:spAutoFit/>
          </a:bodyPr>
          <a:p>
            <a:r>
              <a:rPr lang="bg-BG" sz="1800" b="1" u="none" strike="noStrike">
                <a:solidFill>
                  <a:srgbClr val="ff0000"/>
                </a:solidFill>
                <a:effectLst/>
                <a:uFillTx/>
                <a:latin typeface="Trebuchet MS"/>
              </a:rPr>
              <a:t>2:19-23</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19  Ne var ki, Hakim ölür ölmez yine başka ilahlara bağlanıyor, onlara kulluk edip tapıyorlardı. Bu yolda atalarından beter oldular. Yaptıkları kötülüklerden ve inatçılıktan vazgeçmediler. </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20  RAB bu yüzden İsrail'e öfkelenerek şöyle dedi: "Madem bu ulus atalarının uymasını buyurduğum antlaşmayı bozdu ve sözümü dinlemedi, 21  ben de Yeşu öldüğünde bu topraklarda bıraktığı ulusların hiçbirini artık önlerinden </a:t>
            </a:r>
            <a:r>
              <a:rPr lang="bg-BG" sz="1800" b="0" u="sng" strike="noStrike">
                <a:solidFill>
                  <a:srgbClr val="000000"/>
                </a:solidFill>
                <a:effectLst/>
                <a:uFillTx/>
                <a:latin typeface="Trebuchet MS"/>
              </a:rPr>
              <a:t>kovmayacağım</a:t>
            </a:r>
            <a:r>
              <a:rPr lang="bg-BG" sz="1800" b="0" u="none" strike="noStrike">
                <a:solidFill>
                  <a:srgbClr val="000000"/>
                </a:solidFill>
                <a:effectLst/>
                <a:uFillTx/>
                <a:latin typeface="Trebuchet MS"/>
              </a:rPr>
              <a:t>. </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22  Ataları gibi özenle RAB'bin yolundan gidip gitmeyeceklerini görmek için onları bu uluslarla </a:t>
            </a:r>
            <a:r>
              <a:rPr lang="bg-BG" sz="1800" b="0" u="sng" strike="noStrike">
                <a:solidFill>
                  <a:srgbClr val="000000"/>
                </a:solidFill>
                <a:effectLst/>
                <a:uFillTx/>
                <a:latin typeface="Trebuchet MS"/>
              </a:rPr>
              <a:t>sınayacağım</a:t>
            </a:r>
            <a:r>
              <a:rPr lang="bg-BG" sz="1800" b="0" u="none" strike="noStrike">
                <a:solidFill>
                  <a:srgbClr val="000000"/>
                </a:solidFill>
                <a:effectLst/>
                <a:uFillTx/>
                <a:latin typeface="Trebuchet MS"/>
              </a:rPr>
              <a:t>." </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23  RAB o ulusları hemen kovmamış, Yeşu'nun eline teslim etmeyerek ülkelerinde kalmalarına </a:t>
            </a:r>
            <a:r>
              <a:rPr lang="bg-BG" sz="1800" b="0" u="sng" strike="noStrike">
                <a:solidFill>
                  <a:srgbClr val="000000"/>
                </a:solidFill>
                <a:effectLst/>
                <a:uFillTx/>
                <a:latin typeface="Trebuchet MS"/>
              </a:rPr>
              <a:t>izin vermişti</a:t>
            </a:r>
            <a:r>
              <a:rPr lang="bg-BG" sz="1800" b="0" u="none" strike="noStrike">
                <a:solidFill>
                  <a:srgbClr val="000000"/>
                </a:solidFill>
                <a:effectLst/>
                <a:uFillTx/>
                <a:latin typeface="Trebuchet MS"/>
              </a:rPr>
              <a:t>. </a:t>
            </a:r>
            <a:endParaRPr lang="bg-BG"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4" name="PlaceHolder 1"/>
          <p:cNvSpPr>
            <a:spLocks noGrp="1"/>
          </p:cNvSpPr>
          <p:nvPr>
            <p:ph type="title"/>
          </p:nvPr>
        </p:nvSpPr>
        <p:spPr>
          <a:xfrm>
            <a:off x="720" y="-1440"/>
            <a:ext cx="10079640" cy="541800"/>
          </a:xfrm>
          <a:prstGeom prst="rect">
            <a:avLst/>
          </a:prstGeom>
          <a:solidFill>
            <a:srgbClr val="00dcff"/>
          </a:solidFill>
          <a:ln w="0">
            <a:noFill/>
          </a:ln>
        </p:spPr>
        <p:txBody>
          <a:bodyPr lIns="0" rIns="0" tIns="0" bIns="0" anchor="ctr">
            <a:spAutoFit/>
          </a:bodyPr>
          <a:p>
            <a:pPr indent="0" algn="ctr">
              <a:buNone/>
            </a:pPr>
            <a:r>
              <a:rPr lang="bg-BG" sz="3200" b="1" u="none" strike="noStrike">
                <a:solidFill>
                  <a:srgbClr val="000066"/>
                </a:solidFill>
                <a:effectLst/>
                <a:uFillTx/>
                <a:latin typeface="Trebuchet MS"/>
              </a:rPr>
              <a:t>Giriş: İsrail'in suçu  </a:t>
            </a:r>
            <a:r>
              <a:rPr lang="bg-BG" sz="2600" b="1" u="none" strike="noStrike">
                <a:solidFill>
                  <a:srgbClr val="000066"/>
                </a:solidFill>
                <a:effectLst/>
                <a:uFillTx/>
                <a:latin typeface="Trebuchet MS"/>
              </a:rPr>
              <a:t>(1:1 - 3:6)</a:t>
            </a:r>
            <a:endParaRPr lang="bg-BG" sz="2600" b="0" u="none" strike="noStrike">
              <a:solidFill>
                <a:srgbClr val="000000"/>
              </a:solidFill>
              <a:effectLst/>
              <a:uFillTx/>
              <a:latin typeface="Arial"/>
            </a:endParaRPr>
          </a:p>
        </p:txBody>
      </p:sp>
      <p:sp>
        <p:nvSpPr>
          <p:cNvPr id="285" name=""/>
          <p:cNvSpPr txBox="1"/>
          <p:nvPr/>
        </p:nvSpPr>
        <p:spPr>
          <a:xfrm>
            <a:off x="216000" y="684000"/>
            <a:ext cx="7056000" cy="4866120"/>
          </a:xfrm>
          <a:prstGeom prst="rect">
            <a:avLst/>
          </a:prstGeom>
          <a:solidFill>
            <a:srgbClr val="ffffa6"/>
          </a:solidFill>
          <a:ln w="0">
            <a:noFill/>
          </a:ln>
        </p:spPr>
        <p:txBody>
          <a:bodyPr lIns="90000" rIns="90000" tIns="45000" bIns="45000" anchor="t">
            <a:spAutoFit/>
          </a:bodyPr>
          <a:p>
            <a:r>
              <a:rPr lang="bg-BG" sz="1800" b="1" u="none" strike="noStrike">
                <a:solidFill>
                  <a:srgbClr val="ff0000"/>
                </a:solidFill>
                <a:effectLst/>
                <a:uFillTx/>
                <a:latin typeface="Trebuchet MS"/>
              </a:rPr>
              <a:t>3:1-6</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1  Kenan'daki savaşların hiçbirine katılmamış olan İsrailliler'i sınamak ve hiç savaş deneyimi olmayan yeni kuşaklara savaş eğitimi vermek için RAB'bin dokunmadığı uluslar şunlardır: </a:t>
            </a:r>
            <a:endParaRPr lang="bg-BG" sz="1800" b="0" u="none" strike="noStrike">
              <a:solidFill>
                <a:srgbClr val="000000"/>
              </a:solidFill>
              <a:effectLst/>
              <a:uFillTx/>
              <a:latin typeface="Arial"/>
            </a:endParaRPr>
          </a:p>
          <a:p>
            <a:pPr marL="216000" indent="-216000">
              <a:buClr>
                <a:srgbClr val="000000"/>
              </a:buClr>
              <a:buSzPct val="45000"/>
              <a:buFont typeface="Wingdings" charset="2"/>
              <a:buChar char=""/>
            </a:pPr>
            <a:r>
              <a:rPr lang="bg-BG" sz="1800" b="0" u="none" strike="noStrike">
                <a:solidFill>
                  <a:srgbClr val="000000"/>
                </a:solidFill>
                <a:effectLst/>
                <a:uFillTx/>
                <a:latin typeface="Trebuchet MS"/>
              </a:rPr>
              <a:t>beş </a:t>
            </a:r>
            <a:r>
              <a:rPr lang="bg-BG" sz="1800" b="1" u="none" strike="noStrike">
                <a:solidFill>
                  <a:srgbClr val="000000"/>
                </a:solidFill>
                <a:effectLst/>
                <a:uFillTx/>
                <a:latin typeface="Trebuchet MS"/>
              </a:rPr>
              <a:t>Filist Beyliği</a:t>
            </a:r>
            <a:r>
              <a:rPr lang="bg-BG" sz="1800" b="0" u="none" strike="noStrike">
                <a:solidFill>
                  <a:srgbClr val="000000"/>
                </a:solidFill>
                <a:effectLst/>
                <a:uFillTx/>
                <a:latin typeface="Trebuchet MS"/>
              </a:rPr>
              <a:t> </a:t>
            </a:r>
            <a:endParaRPr lang="bg-BG" sz="1800" b="0" u="none" strike="noStrike">
              <a:solidFill>
                <a:srgbClr val="000000"/>
              </a:solidFill>
              <a:effectLst/>
              <a:uFillTx/>
              <a:latin typeface="Arial"/>
            </a:endParaRPr>
          </a:p>
          <a:p>
            <a:pPr marL="216000" indent="-216000">
              <a:buClr>
                <a:srgbClr val="000000"/>
              </a:buClr>
              <a:buSzPct val="45000"/>
              <a:buFont typeface="Wingdings" charset="2"/>
              <a:buChar char=""/>
            </a:pPr>
            <a:r>
              <a:rPr lang="bg-BG" sz="1800" b="0" u="none" strike="noStrike">
                <a:solidFill>
                  <a:srgbClr val="000000"/>
                </a:solidFill>
                <a:effectLst/>
                <a:uFillTx/>
                <a:latin typeface="Trebuchet MS"/>
              </a:rPr>
              <a:t>bütün </a:t>
            </a:r>
            <a:r>
              <a:rPr lang="bg-BG" sz="1800" b="1" u="none" strike="noStrike">
                <a:solidFill>
                  <a:srgbClr val="000000"/>
                </a:solidFill>
                <a:effectLst/>
                <a:uFillTx/>
                <a:latin typeface="Trebuchet MS"/>
              </a:rPr>
              <a:t>Kenanlılar</a:t>
            </a:r>
            <a:r>
              <a:rPr lang="bg-BG" sz="1800" b="0" u="none" strike="noStrike">
                <a:solidFill>
                  <a:srgbClr val="000000"/>
                </a:solidFill>
                <a:effectLst/>
                <a:uFillTx/>
                <a:latin typeface="Trebuchet MS"/>
              </a:rPr>
              <a:t> </a:t>
            </a:r>
            <a:endParaRPr lang="bg-BG" sz="1800" b="0" u="none" strike="noStrike">
              <a:solidFill>
                <a:srgbClr val="000000"/>
              </a:solidFill>
              <a:effectLst/>
              <a:uFillTx/>
              <a:latin typeface="Arial"/>
            </a:endParaRPr>
          </a:p>
          <a:p>
            <a:pPr marL="216000" indent="-216000">
              <a:buClr>
                <a:srgbClr val="000000"/>
              </a:buClr>
              <a:buSzPct val="45000"/>
              <a:buFont typeface="Wingdings" charset="2"/>
              <a:buChar char=""/>
            </a:pPr>
            <a:r>
              <a:rPr lang="bg-BG" sz="1800" b="1" u="none" strike="noStrike">
                <a:solidFill>
                  <a:srgbClr val="000000"/>
                </a:solidFill>
                <a:effectLst/>
                <a:uFillTx/>
                <a:latin typeface="Trebuchet MS"/>
              </a:rPr>
              <a:t>Saydalılar</a:t>
            </a:r>
            <a:r>
              <a:rPr lang="bg-BG" sz="1800" b="0" u="none" strike="noStrike">
                <a:solidFill>
                  <a:srgbClr val="000000"/>
                </a:solidFill>
                <a:effectLst/>
                <a:uFillTx/>
                <a:latin typeface="Trebuchet MS"/>
              </a:rPr>
              <a:t> </a:t>
            </a:r>
            <a:endParaRPr lang="bg-BG" sz="1800" b="0" u="none" strike="noStrike">
              <a:solidFill>
                <a:srgbClr val="000000"/>
              </a:solidFill>
              <a:effectLst/>
              <a:uFillTx/>
              <a:latin typeface="Arial"/>
            </a:endParaRPr>
          </a:p>
          <a:p>
            <a:pPr marL="216000" indent="-216000">
              <a:buClr>
                <a:srgbClr val="000000"/>
              </a:buClr>
              <a:buSzPct val="45000"/>
              <a:buFont typeface="Wingdings" charset="2"/>
              <a:buChar char=""/>
            </a:pPr>
            <a:r>
              <a:rPr lang="bg-BG" sz="1800" b="0" u="none" strike="noStrike">
                <a:solidFill>
                  <a:srgbClr val="000000"/>
                </a:solidFill>
                <a:effectLst/>
                <a:uFillTx/>
                <a:latin typeface="Trebuchet MS"/>
              </a:rPr>
              <a:t>Baal-Hermon Dağı'ndan Levo-Hamat'a kadar uzanan Lübnan dağlarında yaşayan </a:t>
            </a:r>
            <a:r>
              <a:rPr lang="bg-BG" sz="1800" b="1" u="none" strike="noStrike">
                <a:solidFill>
                  <a:srgbClr val="000000"/>
                </a:solidFill>
                <a:effectLst/>
                <a:uFillTx/>
                <a:latin typeface="Trebuchet MS"/>
              </a:rPr>
              <a:t>Hivliler</a:t>
            </a:r>
            <a:r>
              <a:rPr lang="bg-BG" sz="1800" b="0" u="none" strike="noStrike">
                <a:solidFill>
                  <a:srgbClr val="000000"/>
                </a:solidFill>
                <a:effectLst/>
                <a:uFillTx/>
                <a:latin typeface="Trebuchet MS"/>
              </a:rPr>
              <a:t>. </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4  RAB İsrailliler'i sınamak, Musa aracılığıyla atalarına verdiği buyrukları yerine getirip getirmeyeceklerini görmek için bu ulusları ülkelerinde bıraktı. </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5  Böylece İsrailliler </a:t>
            </a:r>
            <a:endParaRPr lang="bg-BG" sz="1800" b="0" u="none" strike="noStrike">
              <a:solidFill>
                <a:srgbClr val="000000"/>
              </a:solidFill>
              <a:effectLst/>
              <a:uFillTx/>
              <a:latin typeface="Arial"/>
            </a:endParaRPr>
          </a:p>
          <a:p>
            <a:pPr marL="216000" indent="-216000">
              <a:spcAft>
                <a:spcPts val="567"/>
              </a:spcAft>
              <a:buClr>
                <a:srgbClr val="000000"/>
              </a:buClr>
              <a:buSzPct val="45000"/>
              <a:buFont typeface="Wingdings" charset="2"/>
              <a:buChar char=""/>
            </a:pPr>
            <a:r>
              <a:rPr lang="bg-BG" sz="1800" b="1" u="none" strike="noStrike">
                <a:solidFill>
                  <a:srgbClr val="000000"/>
                </a:solidFill>
                <a:effectLst/>
                <a:uFillTx/>
                <a:latin typeface="Trebuchet MS"/>
              </a:rPr>
              <a:t>Kenan - Hitit - Amor - Periz - Hiv - Yevus</a:t>
            </a:r>
            <a:r>
              <a:rPr lang="bg-BG" sz="1800" b="0" u="none" strike="noStrike">
                <a:solidFill>
                  <a:srgbClr val="000000"/>
                </a:solidFill>
                <a:effectLst/>
                <a:uFillTx/>
                <a:latin typeface="Trebuchet MS"/>
              </a:rPr>
              <a:t> </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halkları arasında yaşadılar. </a:t>
            </a:r>
            <a:endParaRPr lang="bg-BG" sz="1800" b="0" u="none" strike="noStrike">
              <a:solidFill>
                <a:srgbClr val="000000"/>
              </a:solidFill>
              <a:effectLst/>
              <a:uFillTx/>
              <a:latin typeface="Arial"/>
            </a:endParaRPr>
          </a:p>
          <a:p>
            <a:r>
              <a:rPr lang="bg-BG" sz="1800" b="0" u="none" strike="noStrike">
                <a:solidFill>
                  <a:srgbClr val="000000"/>
                </a:solidFill>
                <a:effectLst/>
                <a:uFillTx/>
                <a:latin typeface="Trebuchet MS"/>
              </a:rPr>
              <a:t>6  Onlardan kız aldılar, kızlarını onların oğullarına verdiler ve onların ilahlarına taptılar. </a:t>
            </a:r>
            <a:endParaRPr lang="bg-BG"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33909</TotalTime>
  <Application>LibreOffice/25.8.5.2$Windows_X86_64 LibreOffice_project/9c8b85f387cc00a89945a79c9e6239f32e450ac2</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2014-09-10T09:14:22Z</dcterms:created>
  <dc:creator/>
  <dc:description/>
  <dc:language>bg-BG</dc:language>
  <cp:lastModifiedBy/>
  <dcterms:modified xsi:type="dcterms:W3CDTF">2026-05-01T20:24:00Z</dcterms:modified>
  <cp:revision>167</cp:revision>
  <dc:subject/>
  <dc:title/>
</cp:coreProperties>
</file>