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Default Extension="fntdata" ContentType="application/x-fontdata"/>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9.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_rels/slideMaster9.xml.rels" ContentType="application/vnd.openxmlformats-package.relationships+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_rels/slideMaster7.xml.rels" ContentType="application/vnd.openxmlformats-package.relationships+xml"/>
  <Override PartName="/ppt/slideMasters/_rels/slideMaster8.xml.rels" ContentType="application/vnd.openxmlformats-package.relationships+xml"/>
  <Override PartName="/ppt/slideMasters/_rels/slideMaster10.xml.rels" ContentType="application/vnd.openxmlformats-package.relationships+xml"/>
  <Override PartName="/ppt/slideMasters/_rels/slideMaster11.xml.rels" ContentType="application/vnd.openxmlformats-package.relationships+xml"/>
  <Override PartName="/ppt/slideMasters/_rels/slideMaster12.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presProps.xml" ContentType="application/vnd.openxmlformats-officedocument.presentationml.presProps+xml"/>
  <Override PartName="/ppt/media/image54.jpeg" ContentType="image/jpeg"/>
  <Override PartName="/ppt/media/image45.jpeg" ContentType="image/jpeg"/>
  <Override PartName="/ppt/media/image18.jpeg" ContentType="image/jpeg"/>
  <Override PartName="/ppt/media/image1.jpeg" ContentType="image/jpeg"/>
  <Override PartName="/ppt/media/image53.jpeg" ContentType="image/jpeg"/>
  <Override PartName="/ppt/media/image46.jpeg" ContentType="image/jpeg"/>
  <Override PartName="/ppt/media/image2.jpeg" ContentType="image/jpeg"/>
  <Override PartName="/ppt/media/image56.jpeg" ContentType="image/jpeg"/>
  <Override PartName="/ppt/media/image47.jpeg" ContentType="image/jpeg"/>
  <Override PartName="/ppt/media/image3.jpeg" ContentType="image/jpeg"/>
  <Override PartName="/ppt/media/image55.jpeg" ContentType="image/jpeg"/>
  <Override PartName="/ppt/media/image40.jpeg" ContentType="image/jpeg"/>
  <Override PartName="/ppt/media/image4.jpeg" ContentType="image/jpeg"/>
  <Override PartName="/ppt/media/image5.jpeg" ContentType="image/jpeg"/>
  <Override PartName="/ppt/media/image57.jpeg" ContentType="image/jpeg"/>
  <Override PartName="/ppt/media/image42.jpeg" ContentType="image/jpeg"/>
  <Override PartName="/ppt/media/image6.jpeg" ContentType="image/jpeg"/>
  <Override PartName="/ppt/media/image58.jpeg" ContentType="image/jpeg"/>
  <Override PartName="/ppt/media/image43.jpeg" ContentType="image/jpeg"/>
  <Override PartName="/ppt/media/image7.jpeg" ContentType="image/jpeg"/>
  <Override PartName="/ppt/media/image59.jpeg" ContentType="image/jpeg"/>
  <Override PartName="/ppt/media/image41.png" ContentType="image/png"/>
  <Override PartName="/ppt/media/image11.jpeg" ContentType="image/jpeg"/>
  <Override PartName="/ppt/media/image8.jpeg" ContentType="image/jpeg"/>
  <Override PartName="/ppt/media/image51.png" ContentType="image/png"/>
  <Override PartName="/ppt/media/image10.jpeg" ContentType="image/jpeg"/>
  <Override PartName="/ppt/media/image9.jpeg" ContentType="image/jpeg"/>
  <Override PartName="/ppt/media/image20.jpeg" ContentType="image/jpeg"/>
  <Override PartName="/ppt/media/image12.png" ContentType="image/png"/>
  <Override PartName="/ppt/media/image13.jpeg" ContentType="image/jpeg"/>
  <Override PartName="/ppt/media/image49.jpeg" ContentType="image/jpeg"/>
  <Override PartName="/ppt/media/image14.jpeg" ContentType="image/jpeg"/>
  <Override PartName="/ppt/media/image48.jpeg" ContentType="image/jpeg"/>
  <Override PartName="/ppt/media/image63.png" ContentType="image/png"/>
  <Override PartName="/ppt/media/image15.jpeg" ContentType="image/jpeg"/>
  <Override PartName="/ppt/media/image16.jpeg" ContentType="image/jpeg"/>
  <Override PartName="/ppt/media/image17.jpeg" ContentType="image/jpeg"/>
  <Override PartName="/ppt/media/image19.jpeg" ContentType="image/jpeg"/>
  <Override PartName="/ppt/media/image67.jpeg" ContentType="image/jpeg"/>
  <Override PartName="/ppt/media/image44.png" ContentType="image/png"/>
  <Override PartName="/ppt/media/image21.jpeg" ContentType="image/jpeg"/>
  <Override PartName="/ppt/media/image22.jpeg" ContentType="image/jpeg"/>
  <Override PartName="/ppt/media/image23.jpeg" ContentType="image/jpeg"/>
  <Override PartName="/ppt/media/image24.jpeg" ContentType="image/jpeg"/>
  <Override PartName="/ppt/media/image25.jpeg" ContentType="image/jpeg"/>
  <Override PartName="/ppt/media/image36.png" ContentType="image/png"/>
  <Override PartName="/ppt/media/image26.jpeg" ContentType="image/jpeg"/>
  <Override PartName="/ppt/media/image27.jpeg" ContentType="image/jpeg"/>
  <Override PartName="/ppt/media/image28.jpeg" ContentType="image/jpeg"/>
  <Override PartName="/ppt/media/image29.jpeg" ContentType="image/jpeg"/>
  <Override PartName="/ppt/media/image30.jpeg" ContentType="image/jpeg"/>
  <Override PartName="/ppt/media/image31.jpeg" ContentType="image/jpeg"/>
  <Override PartName="/ppt/media/image32.jpeg" ContentType="image/jpeg"/>
  <Override PartName="/ppt/media/image33.jpeg" ContentType="image/jpeg"/>
  <Override PartName="/ppt/media/image34.jpeg" ContentType="image/jpeg"/>
  <Override PartName="/ppt/media/image35.jpeg" ContentType="image/jpeg"/>
  <Override PartName="/ppt/media/image37.jpeg" ContentType="image/jpeg"/>
  <Override PartName="/ppt/media/image38.jpeg" ContentType="image/jpeg"/>
  <Override PartName="/ppt/media/image64.jpeg" ContentType="image/jpeg"/>
  <Override PartName="/ppt/media/image39.jpeg" ContentType="image/jpeg"/>
  <Override PartName="/ppt/media/image50.jpeg" ContentType="image/jpeg"/>
  <Override PartName="/ppt/media/image52.jpeg" ContentType="image/jpeg"/>
  <Override PartName="/ppt/media/image60.jpeg" ContentType="image/jpeg"/>
  <Override PartName="/ppt/media/image61.jpeg" ContentType="image/jpeg"/>
  <Override PartName="/ppt/media/image62.jpeg" ContentType="image/jpeg"/>
  <Override PartName="/ppt/media/image65.png" ContentType="image/png"/>
  <Override PartName="/ppt/media/image66.jpeg" ContentType="image/jpeg"/>
  <Override PartName="/ppt/media/image68.jpeg" ContentType="image/jpeg"/>
  <Override PartName="/ppt/media/image69.jpeg" ContentType="image/jpeg"/>
  <Override PartName="/ppt/media/image70.jpeg" ContentType="image/jpeg"/>
  <Override PartName="/ppt/media/image71.jpeg" ContentType="image/jpeg"/>
  <Override PartName="/ppt/media/image72.jpeg" ContentType="image/jpeg"/>
  <Override PartName="/ppt/media/image73.jpeg" ContentType="image/jpeg"/>
  <Override PartName="/ppt/media/image74.jpeg" ContentType="image/jpeg"/>
  <Override PartName="/ppt/media/image75.jpeg" ContentType="image/jpeg"/>
  <Override PartName="/ppt/media/image76.jpeg" ContentType="image/jpeg"/>
  <Override PartName="/ppt/media/image77.png" ContentType="image/png"/>
  <Override PartName="/ppt/media/image78.jpeg" ContentType="image/jpeg"/>
  <Override PartName="/ppt/media/image79.jpeg" ContentType="image/jpeg"/>
  <Override PartName="/ppt/media/image80.jpeg" ContentType="image/jpeg"/>
  <Override PartName="/ppt/media/image81.jpeg" ContentType="image/jpeg"/>
  <Override PartName="/ppt/slides/slide45.xml" ContentType="application/vnd.openxmlformats-officedocument.presentationml.slide+xml"/>
  <Override PartName="/ppt/slides/slide18.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s/slide46.xml" ContentType="application/vnd.openxmlformats-officedocument.presentationml.slide+xml"/>
  <Override PartName="/ppt/slides/slide2.xml" ContentType="application/vnd.openxmlformats-officedocument.presentationml.slide+xml"/>
  <Override PartName="/ppt/slides/slide21.xml" ContentType="application/vnd.openxmlformats-officedocument.presentationml.slide+xml"/>
  <Override PartName="/ppt/slides/slide47.xml" ContentType="application/vnd.openxmlformats-officedocument.presentationml.slide+xml"/>
  <Override PartName="/ppt/slides/slide3.xml" ContentType="application/vnd.openxmlformats-officedocument.presentationml.slide+xml"/>
  <Override PartName="/ppt/slides/slide40.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42.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43.xml" ContentType="application/vnd.openxmlformats-officedocument.presentationml.slide+xml"/>
  <Override PartName="/ppt/slides/slide7.xml" ContentType="application/vnd.openxmlformats-officedocument.presentationml.slide+xml"/>
  <Override PartName="/ppt/slides/slide25.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49.xml" ContentType="application/vnd.openxmlformats-officedocument.presentationml.slide+xml"/>
  <Override PartName="/ppt/slides/slide14.xml" ContentType="application/vnd.openxmlformats-officedocument.presentationml.slide+xml"/>
  <Override PartName="/ppt/slides/slide48.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44.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_rels/slide22.xml.rels" ContentType="application/vnd.openxmlformats-package.relationships+xml"/>
  <Override PartName="/ppt/slides/_rels/slide35.xml.rels" ContentType="application/vnd.openxmlformats-package.relationships+xml"/>
  <Override PartName="/ppt/slides/_rels/slide45.xml.rels" ContentType="application/vnd.openxmlformats-package.relationships+xml"/>
  <Override PartName="/ppt/slides/_rels/slide18.xml.rels" ContentType="application/vnd.openxmlformats-package.relationships+xml"/>
  <Override PartName="/ppt/slides/_rels/slide1.xml.rels" ContentType="application/vnd.openxmlformats-package.relationships+xml"/>
  <Override PartName="/ppt/slides/_rels/slide36.xml.rels" ContentType="application/vnd.openxmlformats-package.relationships+xml"/>
  <Override PartName="/ppt/slides/_rels/slide20.xml.rels" ContentType="application/vnd.openxmlformats-package.relationships+xml"/>
  <Override PartName="/ppt/slides/_rels/slide46.xml.rels" ContentType="application/vnd.openxmlformats-package.relationships+xml"/>
  <Override PartName="/ppt/slides/_rels/slide2.xml.rels" ContentType="application/vnd.openxmlformats-package.relationships+xml"/>
  <Override PartName="/ppt/slides/_rels/slide37.xml.rels" ContentType="application/vnd.openxmlformats-package.relationships+xml"/>
  <Override PartName="/ppt/slides/_rels/slide47.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38.xml.rels" ContentType="application/vnd.openxmlformats-package.relationships+xml"/>
  <Override PartName="/ppt/slides/_rels/slide40.xml.rels" ContentType="application/vnd.openxmlformats-package.relationships+xml"/>
  <Override PartName="/ppt/slides/_rels/slide4.xml.rels" ContentType="application/vnd.openxmlformats-package.relationships+xml"/>
  <Override PartName="/ppt/slides/_rels/slide39.xml.rels" ContentType="application/vnd.openxmlformats-package.relationships+xml"/>
  <Override PartName="/ppt/slides/_rels/slide41.xml.rels" ContentType="application/vnd.openxmlformats-package.relationships+xml"/>
  <Override PartName="/ppt/slides/_rels/slide5.xml.rels" ContentType="application/vnd.openxmlformats-package.relationships+xml"/>
  <Override PartName="/ppt/slides/_rels/slide23.xml.rels" ContentType="application/vnd.openxmlformats-package.relationships+xml"/>
  <Override PartName="/ppt/slides/_rels/slide50.xml.rels" ContentType="application/vnd.openxmlformats-package.relationships+xml"/>
  <Override PartName="/ppt/slides/_rels/slide42.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51.xml.rels" ContentType="application/vnd.openxmlformats-package.relationships+xml"/>
  <Override PartName="/ppt/slides/_rels/slide43.xml.rels" ContentType="application/vnd.openxmlformats-package.relationships+xml"/>
  <Override PartName="/ppt/slides/_rels/slide7.xml.rels" ContentType="application/vnd.openxmlformats-package.relationships+xml"/>
  <Override PartName="/ppt/slides/_rels/slide25.xml.rels" ContentType="application/vnd.openxmlformats-package.relationships+xml"/>
  <Override PartName="/ppt/slides/_rels/slide52.xml.rels" ContentType="application/vnd.openxmlformats-package.relationships+xml"/>
  <Override PartName="/ppt/slides/_rels/slide11.xml.rels" ContentType="application/vnd.openxmlformats-package.relationships+xml"/>
  <Override PartName="/ppt/slides/_rels/slide8.xml.rels" ContentType="application/vnd.openxmlformats-package.relationships+xml"/>
  <Override PartName="/ppt/slides/_rels/slide26.xml.rels" ContentType="application/vnd.openxmlformats-package.relationships+xml"/>
  <Override PartName="/ppt/slides/_rels/slide53.xml.rels" ContentType="application/vnd.openxmlformats-package.relationships+xml"/>
  <Override PartName="/ppt/slides/_rels/slide10.xml.rels" ContentType="application/vnd.openxmlformats-package.relationships+xml"/>
  <Override PartName="/ppt/slides/_rels/slide9.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49.xml.rels" ContentType="application/vnd.openxmlformats-package.relationships+xml"/>
  <Override PartName="/ppt/slides/_rels/slide14.xml.rels" ContentType="application/vnd.openxmlformats-package.relationships+xml"/>
  <Override PartName="/ppt/slides/_rels/slide48.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44.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slides/_rels/slide54.xml.rels" ContentType="application/vnd.openxmlformats-package.relationships+xml"/>
  <Override PartName="/ppt/slides/_rels/slide55.xml.rels" ContentType="application/vnd.openxmlformats-package.relationships+xml"/>
  <Override PartName="/ppt/slides/_rels/slide56.xml.rels" ContentType="application/vnd.openxmlformats-package.relationships+xml"/>
  <Override PartName="/ppt/slides/_rels/slide57.xml.rels" ContentType="application/vnd.openxmlformats-package.relationships+xml"/>
  <Override PartName="/ppt/_rels/presentation.xml.rels" ContentType="application/vnd.openxmlformats-package.relationships+xml"/>
  <Override PartName="/_rels/.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5" r:id="rId5"/>
    <p:sldMasterId id="2147483657" r:id="rId6"/>
    <p:sldMasterId id="2147483659" r:id="rId7"/>
    <p:sldMasterId id="2147483661" r:id="rId8"/>
    <p:sldMasterId id="2147483663" r:id="rId9"/>
    <p:sldMasterId id="2147483665" r:id="rId10"/>
    <p:sldMasterId id="2147483667" r:id="rId11"/>
    <p:sldMasterId id="2147483669" r:id="rId12"/>
  </p:sldMasterIdLst>
  <p:sldIdLst>
    <p:sldId id="256" r:id="rId13"/>
    <p:sldId id="257" r:id="rId14"/>
    <p:sldId id="258" r:id="rId15"/>
    <p:sldId id="259" r:id="rId16"/>
    <p:sldId id="260" r:id="rId17"/>
    <p:sldId id="261" r:id="rId18"/>
    <p:sldId id="262" r:id="rId19"/>
    <p:sldId id="263" r:id="rId20"/>
    <p:sldId id="264" r:id="rId21"/>
    <p:sldId id="265" r:id="rId22"/>
    <p:sldId id="266" r:id="rId23"/>
    <p:sldId id="267" r:id="rId24"/>
    <p:sldId id="268" r:id="rId25"/>
    <p:sldId id="269" r:id="rId26"/>
    <p:sldId id="270" r:id="rId27"/>
    <p:sldId id="271" r:id="rId28"/>
    <p:sldId id="272" r:id="rId29"/>
    <p:sldId id="273" r:id="rId30"/>
    <p:sldId id="274" r:id="rId31"/>
    <p:sldId id="275" r:id="rId32"/>
    <p:sldId id="276" r:id="rId33"/>
    <p:sldId id="277" r:id="rId34"/>
    <p:sldId id="278" r:id="rId35"/>
    <p:sldId id="279" r:id="rId36"/>
    <p:sldId id="280" r:id="rId37"/>
    <p:sldId id="281" r:id="rId38"/>
    <p:sldId id="282" r:id="rId39"/>
    <p:sldId id="283" r:id="rId40"/>
    <p:sldId id="284" r:id="rId41"/>
    <p:sldId id="285" r:id="rId42"/>
    <p:sldId id="286" r:id="rId43"/>
    <p:sldId id="287" r:id="rId44"/>
    <p:sldId id="288" r:id="rId45"/>
    <p:sldId id="289" r:id="rId46"/>
    <p:sldId id="290" r:id="rId47"/>
    <p:sldId id="291" r:id="rId48"/>
    <p:sldId id="292" r:id="rId49"/>
    <p:sldId id="293" r:id="rId50"/>
    <p:sldId id="294" r:id="rId51"/>
    <p:sldId id="295" r:id="rId52"/>
    <p:sldId id="296" r:id="rId53"/>
    <p:sldId id="297" r:id="rId54"/>
    <p:sldId id="298" r:id="rId55"/>
    <p:sldId id="299" r:id="rId56"/>
    <p:sldId id="300" r:id="rId57"/>
    <p:sldId id="301" r:id="rId58"/>
    <p:sldId id="302" r:id="rId59"/>
    <p:sldId id="303" r:id="rId60"/>
    <p:sldId id="304" r:id="rId61"/>
    <p:sldId id="305" r:id="rId62"/>
    <p:sldId id="306" r:id="rId63"/>
    <p:sldId id="307" r:id="rId64"/>
    <p:sldId id="308" r:id="rId65"/>
    <p:sldId id="309" r:id="rId66"/>
    <p:sldId id="310" r:id="rId67"/>
    <p:sldId id="311" r:id="rId68"/>
    <p:sldId id="312" r:id="rId69"/>
  </p:sldIdLst>
  <p:sldSz cx="10080625" cy="5670550"/>
  <p:notesSz cx="7559675" cy="10691813"/>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 Target="slides/slide1.xml"/><Relationship Id="rId14" Type="http://schemas.openxmlformats.org/officeDocument/2006/relationships/slide" Target="slides/slide2.xml"/><Relationship Id="rId15" Type="http://schemas.openxmlformats.org/officeDocument/2006/relationships/slide" Target="slides/slide3.xml"/><Relationship Id="rId16" Type="http://schemas.openxmlformats.org/officeDocument/2006/relationships/slide" Target="slides/slide4.xml"/><Relationship Id="rId17" Type="http://schemas.openxmlformats.org/officeDocument/2006/relationships/slide" Target="slides/slide5.xml"/><Relationship Id="rId18" Type="http://schemas.openxmlformats.org/officeDocument/2006/relationships/slide" Target="slides/slide6.xml"/><Relationship Id="rId19" Type="http://schemas.openxmlformats.org/officeDocument/2006/relationships/slide" Target="slides/slide7.xml"/><Relationship Id="rId20" Type="http://schemas.openxmlformats.org/officeDocument/2006/relationships/slide" Target="slides/slide8.xml"/><Relationship Id="rId21" Type="http://schemas.openxmlformats.org/officeDocument/2006/relationships/slide" Target="slides/slide9.xml"/><Relationship Id="rId22" Type="http://schemas.openxmlformats.org/officeDocument/2006/relationships/slide" Target="slides/slide10.xml"/><Relationship Id="rId23" Type="http://schemas.openxmlformats.org/officeDocument/2006/relationships/slide" Target="slides/slide11.xml"/><Relationship Id="rId24" Type="http://schemas.openxmlformats.org/officeDocument/2006/relationships/slide" Target="slides/slide12.xml"/><Relationship Id="rId25" Type="http://schemas.openxmlformats.org/officeDocument/2006/relationships/slide" Target="slides/slide13.xml"/><Relationship Id="rId26" Type="http://schemas.openxmlformats.org/officeDocument/2006/relationships/slide" Target="slides/slide14.xml"/><Relationship Id="rId27" Type="http://schemas.openxmlformats.org/officeDocument/2006/relationships/slide" Target="slides/slide15.xml"/><Relationship Id="rId28" Type="http://schemas.openxmlformats.org/officeDocument/2006/relationships/slide" Target="slides/slide16.xml"/><Relationship Id="rId29" Type="http://schemas.openxmlformats.org/officeDocument/2006/relationships/slide" Target="slides/slide17.xml"/><Relationship Id="rId30" Type="http://schemas.openxmlformats.org/officeDocument/2006/relationships/slide" Target="slides/slide18.xml"/><Relationship Id="rId31" Type="http://schemas.openxmlformats.org/officeDocument/2006/relationships/slide" Target="slides/slide19.xml"/><Relationship Id="rId32" Type="http://schemas.openxmlformats.org/officeDocument/2006/relationships/slide" Target="slides/slide20.xml"/><Relationship Id="rId33" Type="http://schemas.openxmlformats.org/officeDocument/2006/relationships/slide" Target="slides/slide21.xml"/><Relationship Id="rId34" Type="http://schemas.openxmlformats.org/officeDocument/2006/relationships/slide" Target="slides/slide22.xml"/><Relationship Id="rId35" Type="http://schemas.openxmlformats.org/officeDocument/2006/relationships/slide" Target="slides/slide23.xml"/><Relationship Id="rId36" Type="http://schemas.openxmlformats.org/officeDocument/2006/relationships/slide" Target="slides/slide24.xml"/><Relationship Id="rId37" Type="http://schemas.openxmlformats.org/officeDocument/2006/relationships/slide" Target="slides/slide25.xml"/><Relationship Id="rId38" Type="http://schemas.openxmlformats.org/officeDocument/2006/relationships/slide" Target="slides/slide26.xml"/><Relationship Id="rId39" Type="http://schemas.openxmlformats.org/officeDocument/2006/relationships/slide" Target="slides/slide27.xml"/><Relationship Id="rId40" Type="http://schemas.openxmlformats.org/officeDocument/2006/relationships/slide" Target="slides/slide28.xml"/><Relationship Id="rId41" Type="http://schemas.openxmlformats.org/officeDocument/2006/relationships/slide" Target="slides/slide29.xml"/><Relationship Id="rId42" Type="http://schemas.openxmlformats.org/officeDocument/2006/relationships/slide" Target="slides/slide30.xml"/><Relationship Id="rId43" Type="http://schemas.openxmlformats.org/officeDocument/2006/relationships/slide" Target="slides/slide31.xml"/><Relationship Id="rId44" Type="http://schemas.openxmlformats.org/officeDocument/2006/relationships/slide" Target="slides/slide32.xml"/><Relationship Id="rId45" Type="http://schemas.openxmlformats.org/officeDocument/2006/relationships/slide" Target="slides/slide33.xml"/><Relationship Id="rId46" Type="http://schemas.openxmlformats.org/officeDocument/2006/relationships/slide" Target="slides/slide34.xml"/><Relationship Id="rId47" Type="http://schemas.openxmlformats.org/officeDocument/2006/relationships/slide" Target="slides/slide35.xml"/><Relationship Id="rId48" Type="http://schemas.openxmlformats.org/officeDocument/2006/relationships/slide" Target="slides/slide36.xml"/><Relationship Id="rId49" Type="http://schemas.openxmlformats.org/officeDocument/2006/relationships/slide" Target="slides/slide37.xml"/><Relationship Id="rId50" Type="http://schemas.openxmlformats.org/officeDocument/2006/relationships/slide" Target="slides/slide38.xml"/><Relationship Id="rId51" Type="http://schemas.openxmlformats.org/officeDocument/2006/relationships/slide" Target="slides/slide39.xml"/><Relationship Id="rId52" Type="http://schemas.openxmlformats.org/officeDocument/2006/relationships/slide" Target="slides/slide40.xml"/><Relationship Id="rId53" Type="http://schemas.openxmlformats.org/officeDocument/2006/relationships/slide" Target="slides/slide41.xml"/><Relationship Id="rId54" Type="http://schemas.openxmlformats.org/officeDocument/2006/relationships/slide" Target="slides/slide42.xml"/><Relationship Id="rId55" Type="http://schemas.openxmlformats.org/officeDocument/2006/relationships/slide" Target="slides/slide43.xml"/><Relationship Id="rId56" Type="http://schemas.openxmlformats.org/officeDocument/2006/relationships/slide" Target="slides/slide44.xml"/><Relationship Id="rId57" Type="http://schemas.openxmlformats.org/officeDocument/2006/relationships/slide" Target="slides/slide45.xml"/><Relationship Id="rId58" Type="http://schemas.openxmlformats.org/officeDocument/2006/relationships/slide" Target="slides/slide46.xml"/><Relationship Id="rId59" Type="http://schemas.openxmlformats.org/officeDocument/2006/relationships/slide" Target="slides/slide47.xml"/><Relationship Id="rId60" Type="http://schemas.openxmlformats.org/officeDocument/2006/relationships/slide" Target="slides/slide48.xml"/><Relationship Id="rId61" Type="http://schemas.openxmlformats.org/officeDocument/2006/relationships/slide" Target="slides/slide49.xml"/><Relationship Id="rId62" Type="http://schemas.openxmlformats.org/officeDocument/2006/relationships/slide" Target="slides/slide50.xml"/><Relationship Id="rId63" Type="http://schemas.openxmlformats.org/officeDocument/2006/relationships/slide" Target="slides/slide51.xml"/><Relationship Id="rId64" Type="http://schemas.openxmlformats.org/officeDocument/2006/relationships/slide" Target="slides/slide52.xml"/><Relationship Id="rId65" Type="http://schemas.openxmlformats.org/officeDocument/2006/relationships/slide" Target="slides/slide53.xml"/><Relationship Id="rId66" Type="http://schemas.openxmlformats.org/officeDocument/2006/relationships/slide" Target="slides/slide54.xml"/><Relationship Id="rId67" Type="http://schemas.openxmlformats.org/officeDocument/2006/relationships/slide" Target="slides/slide55.xml"/><Relationship Id="rId68" Type="http://schemas.openxmlformats.org/officeDocument/2006/relationships/slide" Target="slides/slide56.xml"/><Relationship Id="rId69" Type="http://schemas.openxmlformats.org/officeDocument/2006/relationships/slide" Target="slides/slide57.xml"/><Relationship Id="rId70"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8">
    <p:spTree>
      <p:nvGrpSpPr>
        <p:cNvPr id="1" name=""/>
        <p:cNvGrpSpPr/>
        <p:nvPr/>
      </p:nvGrpSpPr>
      <p:grpSpPr>
        <a:xfrm>
          <a:off x="0" y="0"/>
          <a:ext cx="0" cy="0"/>
          <a:chOff x="0" y="0"/>
          <a:chExt cx="0" cy="0"/>
        </a:xfrm>
      </p:grpSpPr>
      <p:sp>
        <p:nvSpPr>
          <p:cNvPr id="6" name="PlaceHolder 1"/>
          <p:cNvSpPr>
            <a:spLocks noGrp="1"/>
          </p:cNvSpPr>
          <p:nvPr>
            <p:ph type="title"/>
          </p:nvPr>
        </p:nvSpPr>
        <p:spPr>
          <a:xfrm>
            <a:off x="503280" y="370440"/>
            <a:ext cx="9036720" cy="625320"/>
          </a:xfrm>
          <a:prstGeom prst="rect">
            <a:avLst/>
          </a:prstGeom>
          <a:noFill/>
          <a:ln w="0">
            <a:noFill/>
          </a:ln>
        </p:spPr>
        <p:txBody>
          <a:bodyPr lIns="0" rIns="0" tIns="0" bIns="0" anchor="ctr">
            <a:spAutoFit/>
          </a:bodyPr>
          <a:p>
            <a:pPr indent="0" algn="ctr">
              <a:buNone/>
            </a:pPr>
            <a:endParaRPr b="0" lang="bg-BG" sz="4400" strike="noStrike" u="none">
              <a:solidFill>
                <a:srgbClr val="000000"/>
              </a:solidFill>
              <a:effectLst/>
              <a:uFillTx/>
              <a:latin typeface="Arial"/>
            </a:endParaRPr>
          </a:p>
        </p:txBody>
      </p:sp>
      <p:sp>
        <p:nvSpPr>
          <p:cNvPr id="7" name="PlaceHolder 2"/>
          <p:cNvSpPr>
            <a:spLocks noGrp="1"/>
          </p:cNvSpPr>
          <p:nvPr>
            <p:ph type="subTitle"/>
          </p:nvPr>
        </p:nvSpPr>
        <p:spPr>
          <a:xfrm>
            <a:off x="504000" y="1326600"/>
            <a:ext cx="9071640" cy="3288240"/>
          </a:xfrm>
          <a:prstGeom prst="rect">
            <a:avLst/>
          </a:prstGeom>
          <a:noFill/>
          <a:ln w="0">
            <a:noFill/>
          </a:ln>
        </p:spPr>
        <p:txBody>
          <a:bodyPr lIns="0" rIns="0" tIns="0" bIns="0" anchor="ctr">
            <a:spAutoFit/>
          </a:bodyPr>
          <a:p>
            <a:pPr indent="0" algn="ctr">
              <a:buNone/>
            </a:pPr>
            <a:endParaRPr b="0" lang="bg-BG" sz="3200" strike="noStrike" u="none">
              <a:solidFill>
                <a:srgbClr val="000000"/>
              </a:solidFill>
              <a:effectLst/>
              <a:uFillTx/>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52542D2D-C3A4-4669-A4D7-AD4AA73B35FF}" type="slidenum">
              <a:t>&lt;#&gt;</a:t>
            </a:fld>
          </a:p>
        </p:txBody>
      </p:sp>
      <p:sp>
        <p:nvSpPr>
          <p:cNvPr id="6" name="PlaceHolder 5"/>
          <p:cNvSpPr>
            <a:spLocks noGrp="1"/>
          </p:cNvSpPr>
          <p:nvPr>
            <p:ph type="dt" idx="3"/>
          </p:nvPr>
        </p:nvSpPr>
        <p:spPr/>
        <p:txBody>
          <a:bodyPr/>
          <a:p>
            <a:r>
              <a:rPr lang="bg-BG"/>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6">
    <p:spTree>
      <p:nvGrpSpPr>
        <p:cNvPr id="1" name=""/>
        <p:cNvGrpSpPr/>
        <p:nvPr/>
      </p:nvGrpSpPr>
      <p:grpSpPr>
        <a:xfrm>
          <a:off x="0" y="0"/>
          <a:ext cx="0" cy="0"/>
          <a:chOff x="0" y="0"/>
          <a:chExt cx="0" cy="0"/>
        </a:xfrm>
      </p:grpSpPr>
      <p:sp>
        <p:nvSpPr>
          <p:cNvPr id="12" name="PlaceHolder 1"/>
          <p:cNvSpPr>
            <a:spLocks noGrp="1"/>
          </p:cNvSpPr>
          <p:nvPr>
            <p:ph type="title"/>
          </p:nvPr>
        </p:nvSpPr>
        <p:spPr>
          <a:xfrm>
            <a:off x="503280" y="370440"/>
            <a:ext cx="9036720" cy="625320"/>
          </a:xfrm>
          <a:prstGeom prst="rect">
            <a:avLst/>
          </a:prstGeom>
          <a:noFill/>
          <a:ln w="0">
            <a:noFill/>
          </a:ln>
        </p:spPr>
        <p:txBody>
          <a:bodyPr lIns="0" rIns="0" tIns="0" bIns="0" anchor="ctr">
            <a:spAutoFit/>
          </a:bodyPr>
          <a:p>
            <a:pPr indent="0" algn="ctr">
              <a:buNone/>
            </a:pPr>
            <a:endParaRPr b="0" lang="bg-BG" sz="4400" strike="noStrike" u="none">
              <a:solidFill>
                <a:srgbClr val="000000"/>
              </a:solidFill>
              <a:effectLst/>
              <a:uFillTx/>
              <a:latin typeface="Arial"/>
            </a:endParaRPr>
          </a:p>
        </p:txBody>
      </p:sp>
      <p:sp>
        <p:nvSpPr>
          <p:cNvPr id="13" name="PlaceHolder 2"/>
          <p:cNvSpPr>
            <a:spLocks noGrp="1"/>
          </p:cNvSpPr>
          <p:nvPr>
            <p:ph type="subTitle"/>
          </p:nvPr>
        </p:nvSpPr>
        <p:spPr>
          <a:xfrm>
            <a:off x="504000" y="1326600"/>
            <a:ext cx="9071640" cy="3288240"/>
          </a:xfrm>
          <a:prstGeom prst="rect">
            <a:avLst/>
          </a:prstGeom>
          <a:noFill/>
          <a:ln w="0">
            <a:noFill/>
          </a:ln>
        </p:spPr>
        <p:txBody>
          <a:bodyPr lIns="0" rIns="0" tIns="0" bIns="0" anchor="ctr">
            <a:spAutoFit/>
          </a:bodyPr>
          <a:p>
            <a:pPr indent="0" algn="ctr">
              <a:buNone/>
            </a:pPr>
            <a:endParaRPr b="0" lang="bg-BG" sz="3200" strike="noStrike" u="none">
              <a:solidFill>
                <a:srgbClr val="000000"/>
              </a:solidFill>
              <a:effectLst/>
              <a:uFillTx/>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D071CAAB-656F-4F90-9349-72788FB8D923}" type="slidenum">
              <a:t>&lt;#&gt;</a:t>
            </a:fld>
          </a:p>
        </p:txBody>
      </p:sp>
      <p:sp>
        <p:nvSpPr>
          <p:cNvPr id="6" name="PlaceHolder 5"/>
          <p:cNvSpPr>
            <a:spLocks noGrp="1"/>
          </p:cNvSpPr>
          <p:nvPr>
            <p:ph type="dt" idx="6"/>
          </p:nvPr>
        </p:nvSpPr>
        <p:spPr/>
        <p:txBody>
          <a:bodyPr/>
          <a:p>
            <a:r>
              <a:rPr lang="bg-BG"/>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p:bg>
      <p:bgPr>
        <a:solidFill>
          <a:srgbClr val="ffffff"/>
        </a:solidFill>
      </p:bgPr>
    </p:bg>
    <p:spTree>
      <p:nvGrpSpPr>
        <p:cNvPr id="1" name=""/>
        <p:cNvGrpSpPr/>
        <p:nvPr/>
      </p:nvGrpSpPr>
      <p:grpSpPr>
        <a:xfrm>
          <a:off x="0" y="0"/>
          <a:ext cx="0" cy="0"/>
          <a:chOff x="0" y="0"/>
          <a:chExt cx="0" cy="0"/>
        </a:xfrm>
      </p:grpSpPr>
      <p:sp>
        <p:nvSpPr>
          <p:cNvPr id="14" name="PlaceHolder 1"/>
          <p:cNvSpPr>
            <a:spLocks noGrp="1"/>
          </p:cNvSpPr>
          <p:nvPr>
            <p:ph type="title"/>
          </p:nvPr>
        </p:nvSpPr>
        <p:spPr>
          <a:xfrm>
            <a:off x="503280" y="545760"/>
            <a:ext cx="903672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15" name="PlaceHolder 2"/>
          <p:cNvSpPr>
            <a:spLocks noGrp="1"/>
          </p:cNvSpPr>
          <p:nvPr>
            <p:ph type="body"/>
          </p:nvPr>
        </p:nvSpPr>
        <p:spPr>
          <a:xfrm>
            <a:off x="504000" y="1326600"/>
            <a:ext cx="9069480" cy="328608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16" name="PlaceHolder 3"/>
          <p:cNvSpPr>
            <a:spLocks noGrp="1"/>
          </p:cNvSpPr>
          <p:nvPr>
            <p:ph type="ftr" idx="7"/>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17" name="PlaceHolder 4"/>
          <p:cNvSpPr>
            <a:spLocks noGrp="1"/>
          </p:cNvSpPr>
          <p:nvPr>
            <p:ph type="sldNum" idx="8"/>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BF2A9242-0153-4A00-8ECD-E5C947B8FE8B}"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18" name="PlaceHolder 5"/>
          <p:cNvSpPr>
            <a:spLocks noGrp="1"/>
          </p:cNvSpPr>
          <p:nvPr>
            <p:ph type="dt" idx="9"/>
          </p:nvPr>
        </p:nvSpPr>
        <p:spPr>
          <a:xfrm>
            <a:off x="502920" y="5165640"/>
            <a:ext cx="2313720" cy="35640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
    <p:bg>
      <p:bgPr>
        <a:solidFill>
          <a:srgbClr val="ffffff"/>
        </a:solidFill>
      </p:bgPr>
    </p:bg>
    <p:spTree>
      <p:nvGrpSpPr>
        <p:cNvPr id="1" name=""/>
        <p:cNvGrpSpPr/>
        <p:nvPr/>
      </p:nvGrpSpPr>
      <p:grpSpPr>
        <a:xfrm>
          <a:off x="0" y="0"/>
          <a:ext cx="0" cy="0"/>
          <a:chOff x="0" y="0"/>
          <a:chExt cx="0" cy="0"/>
        </a:xfrm>
      </p:grpSpPr>
      <p:sp>
        <p:nvSpPr>
          <p:cNvPr id="19" name="PlaceHolder 1"/>
          <p:cNvSpPr>
            <a:spLocks noGrp="1"/>
          </p:cNvSpPr>
          <p:nvPr>
            <p:ph type="title"/>
          </p:nvPr>
        </p:nvSpPr>
        <p:spPr>
          <a:xfrm>
            <a:off x="503280" y="545760"/>
            <a:ext cx="903672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20" name="PlaceHolder 2"/>
          <p:cNvSpPr>
            <a:spLocks noGrp="1"/>
          </p:cNvSpPr>
          <p:nvPr>
            <p:ph type="ftr" idx="10"/>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21" name="PlaceHolder 3"/>
          <p:cNvSpPr>
            <a:spLocks noGrp="1"/>
          </p:cNvSpPr>
          <p:nvPr>
            <p:ph type="sldNum" idx="11"/>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9F092023-EB91-4035-8478-DF5CCF9210D5}"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22" name="PlaceHolder 4"/>
          <p:cNvSpPr>
            <a:spLocks noGrp="1"/>
          </p:cNvSpPr>
          <p:nvPr>
            <p:ph type="dt" idx="12"/>
          </p:nvPr>
        </p:nvSpPr>
        <p:spPr>
          <a:xfrm>
            <a:off x="502920" y="5165640"/>
            <a:ext cx="2313720" cy="35640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
        <p:nvSpPr>
          <p:cNvPr id="23" name="PlaceHolder 5"/>
          <p:cNvSpPr>
            <a:spLocks noGrp="1"/>
          </p:cNvSpPr>
          <p:nvPr>
            <p:ph type="body"/>
          </p:nvPr>
        </p:nvSpPr>
        <p:spPr>
          <a:xfrm>
            <a:off x="504000" y="1326600"/>
            <a:ext cx="9071640" cy="328824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3200" strike="noStrike" u="none">
                <a:solidFill>
                  <a:srgbClr val="000000"/>
                </a:solidFill>
                <a:effectLst/>
                <a:uFillTx/>
                <a:latin typeface="Arial"/>
              </a:rPr>
              <a:t>Click to edit the outline text format</a:t>
            </a:r>
            <a:endParaRPr b="0" lang="bg-BG" sz="32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2800" strike="noStrike" u="none">
                <a:solidFill>
                  <a:srgbClr val="000000"/>
                </a:solidFill>
                <a:effectLst/>
                <a:uFillTx/>
                <a:latin typeface="Arial"/>
              </a:rPr>
              <a:t>Second Outline Level</a:t>
            </a:r>
            <a:endParaRPr b="0" lang="bg-BG" sz="2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2400" strike="noStrike" u="none">
                <a:solidFill>
                  <a:srgbClr val="000000"/>
                </a:solidFill>
                <a:effectLst/>
                <a:uFillTx/>
                <a:latin typeface="Arial"/>
              </a:rPr>
              <a:t>Third Outline Level</a:t>
            </a:r>
            <a:endParaRPr b="0" lang="bg-BG" sz="24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2000" strike="noStrike" u="none">
                <a:solidFill>
                  <a:srgbClr val="000000"/>
                </a:solidFill>
                <a:effectLst/>
                <a:uFillTx/>
                <a:latin typeface="Arial"/>
              </a:rPr>
              <a:t>Fourth Outline Level</a:t>
            </a:r>
            <a:endParaRPr b="0" lang="bg-BG" sz="20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Fifth Outline Level</a:t>
            </a:r>
            <a:endParaRPr b="0" lang="bg-BG" sz="20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Sixth Outline Level</a:t>
            </a:r>
            <a:endParaRPr b="0" lang="bg-BG" sz="20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Seventh Outline Level</a:t>
            </a:r>
            <a:endParaRPr b="0" lang="bg-BG" sz="2000" strike="noStrike" u="none">
              <a:solidFill>
                <a:srgbClr val="000000"/>
              </a:solidFill>
              <a:effectLst/>
              <a:uFillTx/>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2">
    <p:spTree>
      <p:nvGrpSpPr>
        <p:cNvPr id="1" name=""/>
        <p:cNvGrpSpPr/>
        <p:nvPr/>
      </p:nvGrpSpPr>
      <p:grpSpPr>
        <a:xfrm>
          <a:off x="0" y="0"/>
          <a:ext cx="0" cy="0"/>
          <a:chOff x="0" y="0"/>
          <a:chExt cx="0" cy="0"/>
        </a:xfrm>
      </p:grpSpPr>
      <p:sp>
        <p:nvSpPr>
          <p:cNvPr id="28" name="PlaceHolder 1"/>
          <p:cNvSpPr>
            <a:spLocks noGrp="1"/>
          </p:cNvSpPr>
          <p:nvPr>
            <p:ph type="title"/>
          </p:nvPr>
        </p:nvSpPr>
        <p:spPr>
          <a:xfrm>
            <a:off x="503280" y="370440"/>
            <a:ext cx="9036720" cy="625320"/>
          </a:xfrm>
          <a:prstGeom prst="rect">
            <a:avLst/>
          </a:prstGeom>
          <a:noFill/>
          <a:ln w="0">
            <a:noFill/>
          </a:ln>
        </p:spPr>
        <p:txBody>
          <a:bodyPr lIns="0" rIns="0" tIns="0" bIns="0" anchor="ctr">
            <a:spAutoFit/>
          </a:bodyPr>
          <a:p>
            <a:pPr indent="0" algn="ctr">
              <a:buNone/>
            </a:pPr>
            <a:endParaRPr b="0" lang="bg-BG" sz="4400" strike="noStrike" u="none">
              <a:solidFill>
                <a:srgbClr val="000000"/>
              </a:solidFill>
              <a:effectLst/>
              <a:uFillTx/>
              <a:latin typeface="Arial"/>
            </a:endParaRPr>
          </a:p>
        </p:txBody>
      </p:sp>
      <p:sp>
        <p:nvSpPr>
          <p:cNvPr id="29" name="PlaceHolder 2"/>
          <p:cNvSpPr>
            <a:spLocks noGrp="1"/>
          </p:cNvSpPr>
          <p:nvPr>
            <p:ph type="subTitle"/>
          </p:nvPr>
        </p:nvSpPr>
        <p:spPr>
          <a:xfrm>
            <a:off x="504000" y="1326600"/>
            <a:ext cx="9071640" cy="3288240"/>
          </a:xfrm>
          <a:prstGeom prst="rect">
            <a:avLst/>
          </a:prstGeom>
          <a:noFill/>
          <a:ln w="0">
            <a:noFill/>
          </a:ln>
        </p:spPr>
        <p:txBody>
          <a:bodyPr lIns="0" rIns="0" tIns="0" bIns="0" anchor="ctr">
            <a:spAutoFit/>
          </a:bodyPr>
          <a:p>
            <a:pPr indent="0" algn="ctr">
              <a:buNone/>
            </a:pPr>
            <a:endParaRPr b="0" lang="bg-BG" sz="3200" strike="noStrike" u="none">
              <a:solidFill>
                <a:srgbClr val="000000"/>
              </a:solidFill>
              <a:effectLst/>
              <a:uFillTx/>
              <a:latin typeface="Arial"/>
            </a:endParaRPr>
          </a:p>
        </p:txBody>
      </p:sp>
      <p:sp>
        <p:nvSpPr>
          <p:cNvPr id="4" name="PlaceHolder 3"/>
          <p:cNvSpPr>
            <a:spLocks noGrp="1"/>
          </p:cNvSpPr>
          <p:nvPr>
            <p:ph type="ftr" idx="13"/>
          </p:nvPr>
        </p:nvSpPr>
        <p:spPr/>
        <p:txBody>
          <a:bodyPr/>
          <a:p>
            <a:r>
              <a:t>Footer</a:t>
            </a:r>
          </a:p>
        </p:txBody>
      </p:sp>
      <p:sp>
        <p:nvSpPr>
          <p:cNvPr id="5" name="PlaceHolder 4"/>
          <p:cNvSpPr>
            <a:spLocks noGrp="1"/>
          </p:cNvSpPr>
          <p:nvPr>
            <p:ph type="sldNum" idx="14"/>
          </p:nvPr>
        </p:nvSpPr>
        <p:spPr/>
        <p:txBody>
          <a:bodyPr/>
          <a:p>
            <a:fld id="{23009485-3D4A-46FC-8B79-6C35CDD75029}" type="slidenum">
              <a:t>&lt;#&gt;</a:t>
            </a:fld>
          </a:p>
        </p:txBody>
      </p:sp>
      <p:sp>
        <p:nvSpPr>
          <p:cNvPr id="6" name="PlaceHolder 5"/>
          <p:cNvSpPr>
            <a:spLocks noGrp="1"/>
          </p:cNvSpPr>
          <p:nvPr>
            <p:ph type="dt" idx="15"/>
          </p:nvPr>
        </p:nvSpPr>
        <p:spPr/>
        <p:txBody>
          <a:bodyPr/>
          <a:p>
            <a:r>
              <a:rPr lang="bg-BG"/>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3">
    <p:spTree>
      <p:nvGrpSpPr>
        <p:cNvPr id="1" name=""/>
        <p:cNvGrpSpPr/>
        <p:nvPr/>
      </p:nvGrpSpPr>
      <p:grpSpPr>
        <a:xfrm>
          <a:off x="0" y="0"/>
          <a:ext cx="0" cy="0"/>
          <a:chOff x="0" y="0"/>
          <a:chExt cx="0" cy="0"/>
        </a:xfrm>
      </p:grpSpPr>
      <p:sp>
        <p:nvSpPr>
          <p:cNvPr id="34" name="PlaceHolder 1"/>
          <p:cNvSpPr>
            <a:spLocks noGrp="1"/>
          </p:cNvSpPr>
          <p:nvPr>
            <p:ph type="title"/>
          </p:nvPr>
        </p:nvSpPr>
        <p:spPr>
          <a:xfrm>
            <a:off x="503280" y="370440"/>
            <a:ext cx="9036720" cy="625320"/>
          </a:xfrm>
          <a:prstGeom prst="rect">
            <a:avLst/>
          </a:prstGeom>
          <a:noFill/>
          <a:ln w="0">
            <a:noFill/>
          </a:ln>
        </p:spPr>
        <p:txBody>
          <a:bodyPr lIns="0" rIns="0" tIns="0" bIns="0" anchor="ctr">
            <a:spAutoFit/>
          </a:bodyPr>
          <a:p>
            <a:pPr indent="0" algn="ctr">
              <a:buNone/>
            </a:pPr>
            <a:endParaRPr b="0" lang="bg-BG" sz="4400" strike="noStrike" u="none">
              <a:solidFill>
                <a:srgbClr val="000000"/>
              </a:solidFill>
              <a:effectLst/>
              <a:uFillTx/>
              <a:latin typeface="Arial"/>
            </a:endParaRPr>
          </a:p>
        </p:txBody>
      </p:sp>
      <p:sp>
        <p:nvSpPr>
          <p:cNvPr id="35" name="PlaceHolder 2"/>
          <p:cNvSpPr>
            <a:spLocks noGrp="1"/>
          </p:cNvSpPr>
          <p:nvPr>
            <p:ph type="subTitle"/>
          </p:nvPr>
        </p:nvSpPr>
        <p:spPr>
          <a:xfrm>
            <a:off x="504000" y="1326600"/>
            <a:ext cx="9071640" cy="3288240"/>
          </a:xfrm>
          <a:prstGeom prst="rect">
            <a:avLst/>
          </a:prstGeom>
          <a:noFill/>
          <a:ln w="0">
            <a:noFill/>
          </a:ln>
        </p:spPr>
        <p:txBody>
          <a:bodyPr lIns="0" rIns="0" tIns="0" bIns="0" anchor="ctr">
            <a:spAutoFit/>
          </a:bodyPr>
          <a:p>
            <a:pPr indent="0" algn="ctr">
              <a:buNone/>
            </a:pPr>
            <a:endParaRPr b="0" lang="bg-BG" sz="3200" strike="noStrike" u="none">
              <a:solidFill>
                <a:srgbClr val="000000"/>
              </a:solidFill>
              <a:effectLst/>
              <a:uFillTx/>
              <a:latin typeface="Arial"/>
            </a:endParaRPr>
          </a:p>
        </p:txBody>
      </p:sp>
      <p:sp>
        <p:nvSpPr>
          <p:cNvPr id="4" name="PlaceHolder 3"/>
          <p:cNvSpPr>
            <a:spLocks noGrp="1"/>
          </p:cNvSpPr>
          <p:nvPr>
            <p:ph type="ftr" idx="16"/>
          </p:nvPr>
        </p:nvSpPr>
        <p:spPr/>
        <p:txBody>
          <a:bodyPr/>
          <a:p>
            <a:r>
              <a:t>Footer</a:t>
            </a:r>
          </a:p>
        </p:txBody>
      </p:sp>
      <p:sp>
        <p:nvSpPr>
          <p:cNvPr id="5" name="PlaceHolder 4"/>
          <p:cNvSpPr>
            <a:spLocks noGrp="1"/>
          </p:cNvSpPr>
          <p:nvPr>
            <p:ph type="sldNum" idx="17"/>
          </p:nvPr>
        </p:nvSpPr>
        <p:spPr/>
        <p:txBody>
          <a:bodyPr/>
          <a:p>
            <a:fld id="{D623DE3E-D9C2-445E-9761-67347437A3E7}" type="slidenum">
              <a:t>&lt;#&gt;</a:t>
            </a:fld>
          </a:p>
        </p:txBody>
      </p:sp>
      <p:sp>
        <p:nvSpPr>
          <p:cNvPr id="6" name="PlaceHolder 5"/>
          <p:cNvSpPr>
            <a:spLocks noGrp="1"/>
          </p:cNvSpPr>
          <p:nvPr>
            <p:ph type="dt" idx="18"/>
          </p:nvPr>
        </p:nvSpPr>
        <p:spPr/>
        <p:txBody>
          <a:bodyPr/>
          <a:p>
            <a:r>
              <a:rPr lang="bg-BG"/>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4">
    <p:spTree>
      <p:nvGrpSpPr>
        <p:cNvPr id="1" name=""/>
        <p:cNvGrpSpPr/>
        <p:nvPr/>
      </p:nvGrpSpPr>
      <p:grpSpPr>
        <a:xfrm>
          <a:off x="0" y="0"/>
          <a:ext cx="0" cy="0"/>
          <a:chOff x="0" y="0"/>
          <a:chExt cx="0" cy="0"/>
        </a:xfrm>
      </p:grpSpPr>
      <p:sp>
        <p:nvSpPr>
          <p:cNvPr id="40" name="PlaceHolder 1"/>
          <p:cNvSpPr>
            <a:spLocks noGrp="1"/>
          </p:cNvSpPr>
          <p:nvPr>
            <p:ph type="title"/>
          </p:nvPr>
        </p:nvSpPr>
        <p:spPr>
          <a:xfrm>
            <a:off x="503280" y="370440"/>
            <a:ext cx="9036720" cy="625320"/>
          </a:xfrm>
          <a:prstGeom prst="rect">
            <a:avLst/>
          </a:prstGeom>
          <a:noFill/>
          <a:ln w="0">
            <a:noFill/>
          </a:ln>
        </p:spPr>
        <p:txBody>
          <a:bodyPr lIns="0" rIns="0" tIns="0" bIns="0" anchor="ctr">
            <a:spAutoFit/>
          </a:bodyPr>
          <a:p>
            <a:pPr indent="0" algn="ctr">
              <a:buNone/>
            </a:pPr>
            <a:endParaRPr b="0" lang="bg-BG" sz="4400" strike="noStrike" u="none">
              <a:solidFill>
                <a:srgbClr val="000000"/>
              </a:solidFill>
              <a:effectLst/>
              <a:uFillTx/>
              <a:latin typeface="Arial"/>
            </a:endParaRPr>
          </a:p>
        </p:txBody>
      </p:sp>
      <p:sp>
        <p:nvSpPr>
          <p:cNvPr id="41" name="PlaceHolder 2"/>
          <p:cNvSpPr>
            <a:spLocks noGrp="1"/>
          </p:cNvSpPr>
          <p:nvPr>
            <p:ph type="subTitle"/>
          </p:nvPr>
        </p:nvSpPr>
        <p:spPr>
          <a:xfrm>
            <a:off x="504000" y="1326600"/>
            <a:ext cx="9071640" cy="3288240"/>
          </a:xfrm>
          <a:prstGeom prst="rect">
            <a:avLst/>
          </a:prstGeom>
          <a:noFill/>
          <a:ln w="0">
            <a:noFill/>
          </a:ln>
        </p:spPr>
        <p:txBody>
          <a:bodyPr lIns="0" rIns="0" tIns="0" bIns="0" anchor="ctr">
            <a:spAutoFit/>
          </a:bodyPr>
          <a:p>
            <a:pPr indent="0" algn="ctr">
              <a:buNone/>
            </a:pPr>
            <a:endParaRPr b="0" lang="bg-BG" sz="3200" strike="noStrike" u="none">
              <a:solidFill>
                <a:srgbClr val="000000"/>
              </a:solidFill>
              <a:effectLst/>
              <a:uFillTx/>
              <a:latin typeface="Arial"/>
            </a:endParaRPr>
          </a:p>
        </p:txBody>
      </p:sp>
      <p:sp>
        <p:nvSpPr>
          <p:cNvPr id="4" name="PlaceHolder 3"/>
          <p:cNvSpPr>
            <a:spLocks noGrp="1"/>
          </p:cNvSpPr>
          <p:nvPr>
            <p:ph type="ftr" idx="19"/>
          </p:nvPr>
        </p:nvSpPr>
        <p:spPr/>
        <p:txBody>
          <a:bodyPr/>
          <a:p>
            <a:r>
              <a:t>Footer</a:t>
            </a:r>
          </a:p>
        </p:txBody>
      </p:sp>
      <p:sp>
        <p:nvSpPr>
          <p:cNvPr id="5" name="PlaceHolder 4"/>
          <p:cNvSpPr>
            <a:spLocks noGrp="1"/>
          </p:cNvSpPr>
          <p:nvPr>
            <p:ph type="sldNum" idx="20"/>
          </p:nvPr>
        </p:nvSpPr>
        <p:spPr/>
        <p:txBody>
          <a:bodyPr/>
          <a:p>
            <a:fld id="{5EAAF1CA-D006-4ACD-B1C1-5DE736971E88}" type="slidenum">
              <a:t>&lt;#&gt;</a:t>
            </a:fld>
          </a:p>
        </p:txBody>
      </p:sp>
      <p:sp>
        <p:nvSpPr>
          <p:cNvPr id="6" name="PlaceHolder 5"/>
          <p:cNvSpPr>
            <a:spLocks noGrp="1"/>
          </p:cNvSpPr>
          <p:nvPr>
            <p:ph type="dt" idx="21"/>
          </p:nvPr>
        </p:nvSpPr>
        <p:spPr/>
        <p:txBody>
          <a:bodyPr/>
          <a:p>
            <a:r>
              <a:rPr lang="bg-BG"/>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5">
    <p:spTree>
      <p:nvGrpSpPr>
        <p:cNvPr id="1" name=""/>
        <p:cNvGrpSpPr/>
        <p:nvPr/>
      </p:nvGrpSpPr>
      <p:grpSpPr>
        <a:xfrm>
          <a:off x="0" y="0"/>
          <a:ext cx="0" cy="0"/>
          <a:chOff x="0" y="0"/>
          <a:chExt cx="0" cy="0"/>
        </a:xfrm>
      </p:grpSpPr>
      <p:sp>
        <p:nvSpPr>
          <p:cNvPr id="46" name="PlaceHolder 1"/>
          <p:cNvSpPr>
            <a:spLocks noGrp="1"/>
          </p:cNvSpPr>
          <p:nvPr>
            <p:ph type="title"/>
          </p:nvPr>
        </p:nvSpPr>
        <p:spPr>
          <a:xfrm>
            <a:off x="503280" y="370440"/>
            <a:ext cx="9036720" cy="625320"/>
          </a:xfrm>
          <a:prstGeom prst="rect">
            <a:avLst/>
          </a:prstGeom>
          <a:noFill/>
          <a:ln w="0">
            <a:noFill/>
          </a:ln>
        </p:spPr>
        <p:txBody>
          <a:bodyPr lIns="0" rIns="0" tIns="0" bIns="0" anchor="ctr">
            <a:spAutoFit/>
          </a:bodyPr>
          <a:p>
            <a:pPr indent="0" algn="ctr">
              <a:buNone/>
            </a:pPr>
            <a:endParaRPr b="0" lang="bg-BG" sz="4400" strike="noStrike" u="none">
              <a:solidFill>
                <a:srgbClr val="000000"/>
              </a:solidFill>
              <a:effectLst/>
              <a:uFillTx/>
              <a:latin typeface="Arial"/>
            </a:endParaRPr>
          </a:p>
        </p:txBody>
      </p:sp>
      <p:sp>
        <p:nvSpPr>
          <p:cNvPr id="47" name="PlaceHolder 2"/>
          <p:cNvSpPr>
            <a:spLocks noGrp="1"/>
          </p:cNvSpPr>
          <p:nvPr>
            <p:ph type="subTitle"/>
          </p:nvPr>
        </p:nvSpPr>
        <p:spPr>
          <a:xfrm>
            <a:off x="504000" y="1326600"/>
            <a:ext cx="9071640" cy="3288240"/>
          </a:xfrm>
          <a:prstGeom prst="rect">
            <a:avLst/>
          </a:prstGeom>
          <a:noFill/>
          <a:ln w="0">
            <a:noFill/>
          </a:ln>
        </p:spPr>
        <p:txBody>
          <a:bodyPr lIns="0" rIns="0" tIns="0" bIns="0" anchor="ctr">
            <a:spAutoFit/>
          </a:bodyPr>
          <a:p>
            <a:pPr indent="0" algn="ctr">
              <a:buNone/>
            </a:pPr>
            <a:endParaRPr b="0" lang="bg-BG" sz="3200" strike="noStrike" u="none">
              <a:solidFill>
                <a:srgbClr val="000000"/>
              </a:solidFill>
              <a:effectLst/>
              <a:uFillTx/>
              <a:latin typeface="Arial"/>
            </a:endParaRPr>
          </a:p>
        </p:txBody>
      </p:sp>
      <p:sp>
        <p:nvSpPr>
          <p:cNvPr id="4" name="PlaceHolder 3"/>
          <p:cNvSpPr>
            <a:spLocks noGrp="1"/>
          </p:cNvSpPr>
          <p:nvPr>
            <p:ph type="ftr" idx="22"/>
          </p:nvPr>
        </p:nvSpPr>
        <p:spPr/>
        <p:txBody>
          <a:bodyPr/>
          <a:p>
            <a:r>
              <a:t>Footer</a:t>
            </a:r>
          </a:p>
        </p:txBody>
      </p:sp>
      <p:sp>
        <p:nvSpPr>
          <p:cNvPr id="5" name="PlaceHolder 4"/>
          <p:cNvSpPr>
            <a:spLocks noGrp="1"/>
          </p:cNvSpPr>
          <p:nvPr>
            <p:ph type="sldNum" idx="23"/>
          </p:nvPr>
        </p:nvSpPr>
        <p:spPr/>
        <p:txBody>
          <a:bodyPr/>
          <a:p>
            <a:fld id="{EA31F8DD-BC8D-446A-82A9-25C5AF3EE012}" type="slidenum">
              <a:t>&lt;#&gt;</a:t>
            </a:fld>
          </a:p>
        </p:txBody>
      </p:sp>
      <p:sp>
        <p:nvSpPr>
          <p:cNvPr id="6" name="PlaceHolder 5"/>
          <p:cNvSpPr>
            <a:spLocks noGrp="1"/>
          </p:cNvSpPr>
          <p:nvPr>
            <p:ph type="dt" idx="24"/>
          </p:nvPr>
        </p:nvSpPr>
        <p:spPr/>
        <p:txBody>
          <a:bodyPr/>
          <a:p>
            <a:r>
              <a:rPr lang="bg-BG"/>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7">
    <p:spTree>
      <p:nvGrpSpPr>
        <p:cNvPr id="1" name=""/>
        <p:cNvGrpSpPr/>
        <p:nvPr/>
      </p:nvGrpSpPr>
      <p:grpSpPr>
        <a:xfrm>
          <a:off x="0" y="0"/>
          <a:ext cx="0" cy="0"/>
          <a:chOff x="0" y="0"/>
          <a:chExt cx="0" cy="0"/>
        </a:xfrm>
      </p:grpSpPr>
      <p:sp>
        <p:nvSpPr>
          <p:cNvPr id="52" name="PlaceHolder 1"/>
          <p:cNvSpPr>
            <a:spLocks noGrp="1"/>
          </p:cNvSpPr>
          <p:nvPr>
            <p:ph type="title"/>
          </p:nvPr>
        </p:nvSpPr>
        <p:spPr>
          <a:xfrm>
            <a:off x="503280" y="370440"/>
            <a:ext cx="9036720" cy="625320"/>
          </a:xfrm>
          <a:prstGeom prst="rect">
            <a:avLst/>
          </a:prstGeom>
          <a:noFill/>
          <a:ln w="0">
            <a:noFill/>
          </a:ln>
        </p:spPr>
        <p:txBody>
          <a:bodyPr lIns="0" rIns="0" tIns="0" bIns="0" anchor="ctr">
            <a:spAutoFit/>
          </a:bodyPr>
          <a:p>
            <a:pPr indent="0" algn="ctr">
              <a:buNone/>
            </a:pPr>
            <a:endParaRPr b="0" lang="bg-BG" sz="4400" strike="noStrike" u="none">
              <a:solidFill>
                <a:srgbClr val="000000"/>
              </a:solidFill>
              <a:effectLst/>
              <a:uFillTx/>
              <a:latin typeface="Arial"/>
            </a:endParaRPr>
          </a:p>
        </p:txBody>
      </p:sp>
      <p:sp>
        <p:nvSpPr>
          <p:cNvPr id="53" name="PlaceHolder 2"/>
          <p:cNvSpPr>
            <a:spLocks noGrp="1"/>
          </p:cNvSpPr>
          <p:nvPr>
            <p:ph type="subTitle"/>
          </p:nvPr>
        </p:nvSpPr>
        <p:spPr>
          <a:xfrm>
            <a:off x="504000" y="1326600"/>
            <a:ext cx="9071640" cy="3288240"/>
          </a:xfrm>
          <a:prstGeom prst="rect">
            <a:avLst/>
          </a:prstGeom>
          <a:noFill/>
          <a:ln w="0">
            <a:noFill/>
          </a:ln>
        </p:spPr>
        <p:txBody>
          <a:bodyPr lIns="0" rIns="0" tIns="0" bIns="0" anchor="ctr">
            <a:spAutoFit/>
          </a:bodyPr>
          <a:p>
            <a:pPr indent="0" algn="ctr">
              <a:buNone/>
            </a:pPr>
            <a:endParaRPr b="0" lang="bg-BG" sz="3200" strike="noStrike" u="none">
              <a:solidFill>
                <a:srgbClr val="000000"/>
              </a:solidFill>
              <a:effectLst/>
              <a:uFillTx/>
              <a:latin typeface="Arial"/>
            </a:endParaRPr>
          </a:p>
        </p:txBody>
      </p:sp>
      <p:sp>
        <p:nvSpPr>
          <p:cNvPr id="4" name="PlaceHolder 3"/>
          <p:cNvSpPr>
            <a:spLocks noGrp="1"/>
          </p:cNvSpPr>
          <p:nvPr>
            <p:ph type="ftr" idx="25"/>
          </p:nvPr>
        </p:nvSpPr>
        <p:spPr/>
        <p:txBody>
          <a:bodyPr/>
          <a:p>
            <a:r>
              <a:t>Footer</a:t>
            </a:r>
          </a:p>
        </p:txBody>
      </p:sp>
      <p:sp>
        <p:nvSpPr>
          <p:cNvPr id="5" name="PlaceHolder 4"/>
          <p:cNvSpPr>
            <a:spLocks noGrp="1"/>
          </p:cNvSpPr>
          <p:nvPr>
            <p:ph type="sldNum" idx="26"/>
          </p:nvPr>
        </p:nvSpPr>
        <p:spPr/>
        <p:txBody>
          <a:bodyPr/>
          <a:p>
            <a:fld id="{E42A5623-BD52-491E-A528-144E14C291D1}" type="slidenum">
              <a:t>&lt;#&gt;</a:t>
            </a:fld>
          </a:p>
        </p:txBody>
      </p:sp>
      <p:sp>
        <p:nvSpPr>
          <p:cNvPr id="6" name="PlaceHolder 5"/>
          <p:cNvSpPr>
            <a:spLocks noGrp="1"/>
          </p:cNvSpPr>
          <p:nvPr>
            <p:ph type="dt" idx="27"/>
          </p:nvPr>
        </p:nvSpPr>
        <p:spPr/>
        <p:txBody>
          <a:bodyPr/>
          <a:p>
            <a:r>
              <a:rPr lang="bg-BG"/>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9">
    <p:spTree>
      <p:nvGrpSpPr>
        <p:cNvPr id="1" name=""/>
        <p:cNvGrpSpPr/>
        <p:nvPr/>
      </p:nvGrpSpPr>
      <p:grpSpPr>
        <a:xfrm>
          <a:off x="0" y="0"/>
          <a:ext cx="0" cy="0"/>
          <a:chOff x="0" y="0"/>
          <a:chExt cx="0" cy="0"/>
        </a:xfrm>
      </p:grpSpPr>
      <p:sp>
        <p:nvSpPr>
          <p:cNvPr id="58" name="PlaceHolder 1"/>
          <p:cNvSpPr>
            <a:spLocks noGrp="1"/>
          </p:cNvSpPr>
          <p:nvPr>
            <p:ph type="title"/>
          </p:nvPr>
        </p:nvSpPr>
        <p:spPr>
          <a:xfrm>
            <a:off x="503280" y="370440"/>
            <a:ext cx="9036720" cy="625320"/>
          </a:xfrm>
          <a:prstGeom prst="rect">
            <a:avLst/>
          </a:prstGeom>
          <a:noFill/>
          <a:ln w="0">
            <a:noFill/>
          </a:ln>
        </p:spPr>
        <p:txBody>
          <a:bodyPr lIns="0" rIns="0" tIns="0" bIns="0" anchor="ctr">
            <a:spAutoFit/>
          </a:bodyPr>
          <a:p>
            <a:pPr indent="0" algn="ctr">
              <a:buNone/>
            </a:pPr>
            <a:endParaRPr b="0" lang="bg-BG" sz="4400" strike="noStrike" u="none">
              <a:solidFill>
                <a:srgbClr val="000000"/>
              </a:solidFill>
              <a:effectLst/>
              <a:uFillTx/>
              <a:latin typeface="Arial"/>
            </a:endParaRPr>
          </a:p>
        </p:txBody>
      </p:sp>
      <p:sp>
        <p:nvSpPr>
          <p:cNvPr id="59" name="PlaceHolder 2"/>
          <p:cNvSpPr>
            <a:spLocks noGrp="1"/>
          </p:cNvSpPr>
          <p:nvPr>
            <p:ph type="subTitle"/>
          </p:nvPr>
        </p:nvSpPr>
        <p:spPr>
          <a:xfrm>
            <a:off x="504000" y="1326600"/>
            <a:ext cx="9071640" cy="3288240"/>
          </a:xfrm>
          <a:prstGeom prst="rect">
            <a:avLst/>
          </a:prstGeom>
          <a:noFill/>
          <a:ln w="0">
            <a:noFill/>
          </a:ln>
        </p:spPr>
        <p:txBody>
          <a:bodyPr lIns="0" rIns="0" tIns="0" bIns="0" anchor="ctr">
            <a:spAutoFit/>
          </a:bodyPr>
          <a:p>
            <a:pPr indent="0" algn="ctr">
              <a:buNone/>
            </a:pPr>
            <a:endParaRPr b="0" lang="bg-BG" sz="3200" strike="noStrike" u="none">
              <a:solidFill>
                <a:srgbClr val="000000"/>
              </a:solidFill>
              <a:effectLst/>
              <a:uFillTx/>
              <a:latin typeface="Arial"/>
            </a:endParaRPr>
          </a:p>
        </p:txBody>
      </p:sp>
      <p:sp>
        <p:nvSpPr>
          <p:cNvPr id="4" name="PlaceHolder 3"/>
          <p:cNvSpPr>
            <a:spLocks noGrp="1"/>
          </p:cNvSpPr>
          <p:nvPr>
            <p:ph type="ftr" idx="28"/>
          </p:nvPr>
        </p:nvSpPr>
        <p:spPr/>
        <p:txBody>
          <a:bodyPr/>
          <a:p>
            <a:r>
              <a:t>Footer</a:t>
            </a:r>
          </a:p>
        </p:txBody>
      </p:sp>
      <p:sp>
        <p:nvSpPr>
          <p:cNvPr id="5" name="PlaceHolder 4"/>
          <p:cNvSpPr>
            <a:spLocks noGrp="1"/>
          </p:cNvSpPr>
          <p:nvPr>
            <p:ph type="sldNum" idx="29"/>
          </p:nvPr>
        </p:nvSpPr>
        <p:spPr/>
        <p:txBody>
          <a:bodyPr/>
          <a:p>
            <a:fld id="{EA0972FC-7E3B-47D6-AAD2-CDBF84198DA2}" type="slidenum">
              <a:t>&lt;#&gt;</a:t>
            </a:fld>
          </a:p>
        </p:txBody>
      </p:sp>
      <p:sp>
        <p:nvSpPr>
          <p:cNvPr id="6" name="PlaceHolder 5"/>
          <p:cNvSpPr>
            <a:spLocks noGrp="1"/>
          </p:cNvSpPr>
          <p:nvPr>
            <p:ph type="dt" idx="30"/>
          </p:nvPr>
        </p:nvSpPr>
        <p:spPr/>
        <p:txBody>
          <a:bodyPr/>
          <a:p>
            <a:r>
              <a:rPr lang="bg-BG"/>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0">
    <p:spTree>
      <p:nvGrpSpPr>
        <p:cNvPr id="1" name=""/>
        <p:cNvGrpSpPr/>
        <p:nvPr/>
      </p:nvGrpSpPr>
      <p:grpSpPr>
        <a:xfrm>
          <a:off x="0" y="0"/>
          <a:ext cx="0" cy="0"/>
          <a:chOff x="0" y="0"/>
          <a:chExt cx="0" cy="0"/>
        </a:xfrm>
      </p:grpSpPr>
      <p:sp>
        <p:nvSpPr>
          <p:cNvPr id="64" name="PlaceHolder 1"/>
          <p:cNvSpPr>
            <a:spLocks noGrp="1"/>
          </p:cNvSpPr>
          <p:nvPr>
            <p:ph type="title"/>
          </p:nvPr>
        </p:nvSpPr>
        <p:spPr>
          <a:xfrm>
            <a:off x="503280" y="370440"/>
            <a:ext cx="9036720" cy="625320"/>
          </a:xfrm>
          <a:prstGeom prst="rect">
            <a:avLst/>
          </a:prstGeom>
          <a:noFill/>
          <a:ln w="0">
            <a:noFill/>
          </a:ln>
        </p:spPr>
        <p:txBody>
          <a:bodyPr lIns="0" rIns="0" tIns="0" bIns="0" anchor="ctr">
            <a:spAutoFit/>
          </a:bodyPr>
          <a:p>
            <a:pPr indent="0" algn="ctr">
              <a:buNone/>
            </a:pPr>
            <a:endParaRPr b="0" lang="bg-BG" sz="4400" strike="noStrike" u="none">
              <a:solidFill>
                <a:srgbClr val="000000"/>
              </a:solidFill>
              <a:effectLst/>
              <a:uFillTx/>
              <a:latin typeface="Arial"/>
            </a:endParaRPr>
          </a:p>
        </p:txBody>
      </p:sp>
      <p:sp>
        <p:nvSpPr>
          <p:cNvPr id="65" name="PlaceHolder 2"/>
          <p:cNvSpPr>
            <a:spLocks noGrp="1"/>
          </p:cNvSpPr>
          <p:nvPr>
            <p:ph type="subTitle"/>
          </p:nvPr>
        </p:nvSpPr>
        <p:spPr>
          <a:xfrm>
            <a:off x="504000" y="1326600"/>
            <a:ext cx="9071640" cy="3288240"/>
          </a:xfrm>
          <a:prstGeom prst="rect">
            <a:avLst/>
          </a:prstGeom>
          <a:noFill/>
          <a:ln w="0">
            <a:noFill/>
          </a:ln>
        </p:spPr>
        <p:txBody>
          <a:bodyPr lIns="0" rIns="0" tIns="0" bIns="0" anchor="ctr">
            <a:spAutoFit/>
          </a:bodyPr>
          <a:p>
            <a:pPr indent="0" algn="ctr">
              <a:buNone/>
            </a:pPr>
            <a:endParaRPr b="0" lang="bg-BG" sz="3200" strike="noStrike" u="none">
              <a:solidFill>
                <a:srgbClr val="000000"/>
              </a:solidFill>
              <a:effectLst/>
              <a:uFillTx/>
              <a:latin typeface="Arial"/>
            </a:endParaRPr>
          </a:p>
        </p:txBody>
      </p:sp>
      <p:sp>
        <p:nvSpPr>
          <p:cNvPr id="4" name="PlaceHolder 3"/>
          <p:cNvSpPr>
            <a:spLocks noGrp="1"/>
          </p:cNvSpPr>
          <p:nvPr>
            <p:ph type="ftr" idx="31"/>
          </p:nvPr>
        </p:nvSpPr>
        <p:spPr/>
        <p:txBody>
          <a:bodyPr/>
          <a:p>
            <a:r>
              <a:t>Footer</a:t>
            </a:r>
          </a:p>
        </p:txBody>
      </p:sp>
      <p:sp>
        <p:nvSpPr>
          <p:cNvPr id="5" name="PlaceHolder 4"/>
          <p:cNvSpPr>
            <a:spLocks noGrp="1"/>
          </p:cNvSpPr>
          <p:nvPr>
            <p:ph type="sldNum" idx="32"/>
          </p:nvPr>
        </p:nvSpPr>
        <p:spPr/>
        <p:txBody>
          <a:bodyPr/>
          <a:p>
            <a:fld id="{08123534-90BF-4D1A-A5F3-3D6CE6B9B34E}" type="slidenum">
              <a:t>&lt;#&gt;</a:t>
            </a:fld>
          </a:p>
        </p:txBody>
      </p:sp>
      <p:sp>
        <p:nvSpPr>
          <p:cNvPr id="6" name="PlaceHolder 5"/>
          <p:cNvSpPr>
            <a:spLocks noGrp="1"/>
          </p:cNvSpPr>
          <p:nvPr>
            <p:ph type="dt" idx="33"/>
          </p:nvPr>
        </p:nvSpPr>
        <p:spPr/>
        <p:txBody>
          <a:bodyPr/>
          <a:p>
            <a:r>
              <a:rPr lang="bg-BG"/>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1">
    <p:bg>
      <p:bgPr>
        <a:solidFill>
          <a:srgbClr val="ffffff"/>
        </a:solidFill>
      </p:bgPr>
    </p:bg>
    <p:spTree>
      <p:nvGrpSpPr>
        <p:cNvPr id="1" name=""/>
        <p:cNvGrpSpPr/>
        <p:nvPr/>
      </p:nvGrpSpPr>
      <p:grpSpPr>
        <a:xfrm>
          <a:off x="0" y="0"/>
          <a:ext cx="0" cy="0"/>
          <a:chOff x="0" y="0"/>
          <a:chExt cx="0" cy="0"/>
        </a:xfrm>
      </p:grpSpPr>
      <p:sp>
        <p:nvSpPr>
          <p:cNvPr id="66" name="PlaceHolder 1"/>
          <p:cNvSpPr>
            <a:spLocks noGrp="1"/>
          </p:cNvSpPr>
          <p:nvPr>
            <p:ph type="title"/>
          </p:nvPr>
        </p:nvSpPr>
        <p:spPr>
          <a:xfrm>
            <a:off x="503280" y="545760"/>
            <a:ext cx="903672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67" name="PlaceHolder 2"/>
          <p:cNvSpPr>
            <a:spLocks noGrp="1"/>
          </p:cNvSpPr>
          <p:nvPr>
            <p:ph type="ftr" idx="34"/>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68" name="PlaceHolder 3"/>
          <p:cNvSpPr>
            <a:spLocks noGrp="1"/>
          </p:cNvSpPr>
          <p:nvPr>
            <p:ph type="sldNum" idx="35"/>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FFA1CAA4-3D34-444A-BE3B-D582C9558E4E}"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69" name="PlaceHolder 4"/>
          <p:cNvSpPr>
            <a:spLocks noGrp="1"/>
          </p:cNvSpPr>
          <p:nvPr>
            <p:ph type="dt" idx="36"/>
          </p:nvPr>
        </p:nvSpPr>
        <p:spPr>
          <a:xfrm>
            <a:off x="502920" y="5165640"/>
            <a:ext cx="2313720" cy="35640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
        <p:nvSpPr>
          <p:cNvPr id="70" name="PlaceHolder 5"/>
          <p:cNvSpPr>
            <a:spLocks noGrp="1"/>
          </p:cNvSpPr>
          <p:nvPr>
            <p:ph type="body"/>
          </p:nvPr>
        </p:nvSpPr>
        <p:spPr>
          <a:xfrm>
            <a:off x="504000" y="1326600"/>
            <a:ext cx="9071640" cy="328824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3200" strike="noStrike" u="none">
                <a:solidFill>
                  <a:srgbClr val="000000"/>
                </a:solidFill>
                <a:effectLst/>
                <a:uFillTx/>
                <a:latin typeface="Arial"/>
              </a:rPr>
              <a:t>Click to edit the outline text format</a:t>
            </a:r>
            <a:endParaRPr b="0" lang="bg-BG" sz="32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2800" strike="noStrike" u="none">
                <a:solidFill>
                  <a:srgbClr val="000000"/>
                </a:solidFill>
                <a:effectLst/>
                <a:uFillTx/>
                <a:latin typeface="Arial"/>
              </a:rPr>
              <a:t>Second Outline Level</a:t>
            </a:r>
            <a:endParaRPr b="0" lang="bg-BG" sz="2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2400" strike="noStrike" u="none">
                <a:solidFill>
                  <a:srgbClr val="000000"/>
                </a:solidFill>
                <a:effectLst/>
                <a:uFillTx/>
                <a:latin typeface="Arial"/>
              </a:rPr>
              <a:t>Third Outline Level</a:t>
            </a:r>
            <a:endParaRPr b="0" lang="bg-BG" sz="24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2000" strike="noStrike" u="none">
                <a:solidFill>
                  <a:srgbClr val="000000"/>
                </a:solidFill>
                <a:effectLst/>
                <a:uFillTx/>
                <a:latin typeface="Arial"/>
              </a:rPr>
              <a:t>Fourth Outline Level</a:t>
            </a:r>
            <a:endParaRPr b="0" lang="bg-BG" sz="20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Fifth Outline Level</a:t>
            </a:r>
            <a:endParaRPr b="0" lang="bg-BG" sz="20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Sixth Outline Level</a:t>
            </a:r>
            <a:endParaRPr b="0" lang="bg-BG" sz="20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Seventh Outline Level</a:t>
            </a:r>
            <a:endParaRPr b="0" lang="bg-BG" sz="2000" strike="noStrike" u="none">
              <a:solidFill>
                <a:srgbClr val="000000"/>
              </a:solidFill>
              <a:effectLst/>
              <a:uFillTx/>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12">
    <p:bg>
      <p:bgPr>
        <a:solidFill>
          <a:srgbClr val="ffffff"/>
        </a:solidFill>
      </p:bgPr>
    </p:bg>
    <p:spTree>
      <p:nvGrpSpPr>
        <p:cNvPr id="1" name=""/>
        <p:cNvGrpSpPr/>
        <p:nvPr/>
      </p:nvGrpSpPr>
      <p:grpSpPr>
        <a:xfrm>
          <a:off x="0" y="0"/>
          <a:ext cx="0" cy="0"/>
          <a:chOff x="0" y="0"/>
          <a:chExt cx="0" cy="0"/>
        </a:xfrm>
      </p:grpSpPr>
      <p:sp>
        <p:nvSpPr>
          <p:cNvPr id="71" name="PlaceHolder 1"/>
          <p:cNvSpPr>
            <a:spLocks noGrp="1"/>
          </p:cNvSpPr>
          <p:nvPr>
            <p:ph type="title"/>
          </p:nvPr>
        </p:nvSpPr>
        <p:spPr>
          <a:xfrm>
            <a:off x="503280" y="545760"/>
            <a:ext cx="903672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72" name="PlaceHolder 2"/>
          <p:cNvSpPr>
            <a:spLocks noGrp="1"/>
          </p:cNvSpPr>
          <p:nvPr>
            <p:ph type="body"/>
          </p:nvPr>
        </p:nvSpPr>
        <p:spPr>
          <a:xfrm>
            <a:off x="504000" y="1326600"/>
            <a:ext cx="9069480" cy="328608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73" name="PlaceHolder 3"/>
          <p:cNvSpPr>
            <a:spLocks noGrp="1"/>
          </p:cNvSpPr>
          <p:nvPr>
            <p:ph type="ftr" idx="37"/>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74" name="PlaceHolder 4"/>
          <p:cNvSpPr>
            <a:spLocks noGrp="1"/>
          </p:cNvSpPr>
          <p:nvPr>
            <p:ph type="sldNum" idx="38"/>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D5F77AE6-E618-4411-ABE1-4AA8A44F9C5B}"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75" name="PlaceHolder 5"/>
          <p:cNvSpPr>
            <a:spLocks noGrp="1"/>
          </p:cNvSpPr>
          <p:nvPr>
            <p:ph type="dt" idx="39"/>
          </p:nvPr>
        </p:nvSpPr>
        <p:spPr>
          <a:xfrm>
            <a:off x="502920" y="5165640"/>
            <a:ext cx="2313720" cy="35640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Relationship Id="rId3"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2.xml"/><Relationship Id="rId3" Type="http://schemas.openxmlformats.org/officeDocument/2006/relationships/slideLayout" Target="../slideLayouts/slideLayout13.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503280" y="545400"/>
            <a:ext cx="9036720" cy="274680"/>
          </a:xfrm>
          <a:prstGeom prst="rect">
            <a:avLst/>
          </a:prstGeom>
          <a:noFill/>
          <a:ln w="0">
            <a:noFill/>
          </a:ln>
        </p:spPr>
        <p:txBody>
          <a:bodyPr lIns="0" rIns="0" tIns="0" bIns="0" anchor="ctr">
            <a:spAutoFit/>
          </a:bodyPr>
          <a:p>
            <a:pPr indent="0">
              <a:buNone/>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3" name="PlaceHolder 2"/>
          <p:cNvSpPr>
            <a:spLocks noGrp="1"/>
          </p:cNvSpPr>
          <p:nvPr>
            <p:ph type="ftr" idx="1"/>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 </a:t>
            </a:r>
            <a:endParaRPr b="0" lang="bg-BG" sz="1400" strike="noStrike" u="none">
              <a:solidFill>
                <a:srgbClr val="000000"/>
              </a:solidFill>
              <a:effectLst/>
              <a:uFillTx/>
              <a:latin typeface="Times New Roman"/>
            </a:endParaRPr>
          </a:p>
        </p:txBody>
      </p:sp>
      <p:sp>
        <p:nvSpPr>
          <p:cNvPr id="4" name="PlaceHolder 3"/>
          <p:cNvSpPr>
            <a:spLocks noGrp="1"/>
          </p:cNvSpPr>
          <p:nvPr>
            <p:ph type="sldNum" idx="2"/>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07678941-38BC-4F38-BA38-4B07B89F25F5}" type="slidenum">
              <a:rPr b="0" lang="de-DE" sz="1400" strike="noStrike" u="none">
                <a:solidFill>
                  <a:srgbClr val="000000"/>
                </a:solidFill>
                <a:effectLst/>
                <a:uFillTx/>
                <a:latin typeface="Times New Roman"/>
                <a:ea typeface="Segoe UI"/>
              </a:rPr>
              <a:t>57</a:t>
            </a:fld>
            <a:endParaRPr b="0" lang="bg-BG" sz="1400" strike="noStrike" u="none">
              <a:solidFill>
                <a:srgbClr val="000000"/>
              </a:solidFill>
              <a:effectLst/>
              <a:uFillTx/>
              <a:latin typeface="Times New Roman"/>
            </a:endParaRPr>
          </a:p>
        </p:txBody>
      </p:sp>
      <p:sp>
        <p:nvSpPr>
          <p:cNvPr id="5" name="PlaceHolder 4"/>
          <p:cNvSpPr>
            <a:spLocks noGrp="1"/>
          </p:cNvSpPr>
          <p:nvPr>
            <p:ph type="dt" idx="3"/>
          </p:nvPr>
        </p:nvSpPr>
        <p:spPr>
          <a:xfrm>
            <a:off x="502920" y="5165640"/>
            <a:ext cx="2313720" cy="356400"/>
          </a:xfrm>
          <a:prstGeom prst="rect">
            <a:avLst/>
          </a:prstGeom>
          <a:noFill/>
          <a:ln w="0">
            <a:noFill/>
          </a:ln>
        </p:spPr>
        <p:txBody>
          <a:bodyPr lIns="0" rIns="0" tIns="0" bIns="0" anchor="t">
            <a:noAutofit/>
          </a:bodyPr>
          <a:lstStyle>
            <a:lvl1pPr indent="0">
              <a:buNone/>
              <a:defRPr b="0" lang="bg-BG" sz="1400" strike="noStrike" u="none">
                <a:solidFill>
                  <a:srgbClr val="000000"/>
                </a:solidFill>
                <a:effectLst/>
                <a:uFillTx/>
                <a:latin typeface="Times New Roman"/>
              </a:defRPr>
            </a:lvl1pPr>
          </a:lstStyle>
          <a:p>
            <a:pPr indent="0">
              <a:buNone/>
            </a:pPr>
            <a:r>
              <a:rPr b="0" lang="bg-BG" sz="1400" strike="noStrike" u="none">
                <a:solidFill>
                  <a:srgbClr val="000000"/>
                </a:solidFill>
                <a:effectLst/>
                <a:uFillTx/>
                <a:latin typeface="Times New Roman"/>
              </a:rPr>
              <a:t> </a:t>
            </a:r>
            <a:endParaRPr b="0" lang="bg-BG" sz="14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 name="PlaceHolder 1"/>
          <p:cNvSpPr>
            <a:spLocks noGrp="1"/>
          </p:cNvSpPr>
          <p:nvPr>
            <p:ph type="title"/>
          </p:nvPr>
        </p:nvSpPr>
        <p:spPr>
          <a:xfrm>
            <a:off x="503280" y="545400"/>
            <a:ext cx="9036720" cy="274680"/>
          </a:xfrm>
          <a:prstGeom prst="rect">
            <a:avLst/>
          </a:prstGeom>
          <a:noFill/>
          <a:ln w="0">
            <a:noFill/>
          </a:ln>
        </p:spPr>
        <p:txBody>
          <a:bodyPr lIns="0" rIns="0" tIns="0" bIns="0" anchor="ctr">
            <a:spAutoFit/>
          </a:bodyPr>
          <a:p>
            <a:pPr indent="0">
              <a:buNone/>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9" name="PlaceHolder 2"/>
          <p:cNvSpPr>
            <a:spLocks noGrp="1"/>
          </p:cNvSpPr>
          <p:nvPr>
            <p:ph type="ftr" idx="4"/>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 </a:t>
            </a:r>
            <a:endParaRPr b="0" lang="bg-BG" sz="1400" strike="noStrike" u="none">
              <a:solidFill>
                <a:srgbClr val="000000"/>
              </a:solidFill>
              <a:effectLst/>
              <a:uFillTx/>
              <a:latin typeface="Times New Roman"/>
            </a:endParaRPr>
          </a:p>
        </p:txBody>
      </p:sp>
      <p:sp>
        <p:nvSpPr>
          <p:cNvPr id="10" name="PlaceHolder 3"/>
          <p:cNvSpPr>
            <a:spLocks noGrp="1"/>
          </p:cNvSpPr>
          <p:nvPr>
            <p:ph type="sldNum" idx="5"/>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F4CD5084-5785-4E83-BA31-D996E252C7AB}" type="slidenum">
              <a:rPr b="0" lang="de-DE" sz="1400" strike="noStrike" u="none">
                <a:solidFill>
                  <a:srgbClr val="000000"/>
                </a:solidFill>
                <a:effectLst/>
                <a:uFillTx/>
                <a:latin typeface="Times New Roman"/>
                <a:ea typeface="Segoe UI"/>
              </a:rPr>
              <a:t>1</a:t>
            </a:fld>
            <a:endParaRPr b="0" lang="bg-BG" sz="1400" strike="noStrike" u="none">
              <a:solidFill>
                <a:srgbClr val="000000"/>
              </a:solidFill>
              <a:effectLst/>
              <a:uFillTx/>
              <a:latin typeface="Times New Roman"/>
            </a:endParaRPr>
          </a:p>
        </p:txBody>
      </p:sp>
      <p:sp>
        <p:nvSpPr>
          <p:cNvPr id="11" name="PlaceHolder 4"/>
          <p:cNvSpPr>
            <a:spLocks noGrp="1"/>
          </p:cNvSpPr>
          <p:nvPr>
            <p:ph type="dt" idx="6"/>
          </p:nvPr>
        </p:nvSpPr>
        <p:spPr>
          <a:xfrm>
            <a:off x="502920" y="5165640"/>
            <a:ext cx="2313720" cy="356400"/>
          </a:xfrm>
          <a:prstGeom prst="rect">
            <a:avLst/>
          </a:prstGeom>
          <a:noFill/>
          <a:ln w="0">
            <a:noFill/>
          </a:ln>
        </p:spPr>
        <p:txBody>
          <a:bodyPr lIns="0" rIns="0" tIns="0" bIns="0" anchor="t">
            <a:noAutofit/>
          </a:bodyPr>
          <a:lstStyle>
            <a:lvl1pPr indent="0">
              <a:buNone/>
              <a:defRPr b="0" lang="bg-BG" sz="1400" strike="noStrike" u="none">
                <a:solidFill>
                  <a:srgbClr val="000000"/>
                </a:solidFill>
                <a:effectLst/>
                <a:uFillTx/>
                <a:latin typeface="Times New Roman"/>
              </a:defRPr>
            </a:lvl1pPr>
          </a:lstStyle>
          <a:p>
            <a:pPr indent="0">
              <a:buNone/>
            </a:pPr>
            <a:r>
              <a:rPr b="0" lang="bg-BG" sz="1400" strike="noStrike" u="none">
                <a:solidFill>
                  <a:srgbClr val="000000"/>
                </a:solidFill>
                <a:effectLst/>
                <a:uFillTx/>
                <a:latin typeface="Times New Roman"/>
              </a:rPr>
              <a:t> </a:t>
            </a:r>
            <a:endParaRPr b="0" lang="bg-BG" sz="14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3" r:id="rId2"/>
    <p:sldLayoutId id="2147483654" r:id="rId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4" name="PlaceHolder 1"/>
          <p:cNvSpPr>
            <a:spLocks noGrp="1"/>
          </p:cNvSpPr>
          <p:nvPr>
            <p:ph type="title"/>
          </p:nvPr>
        </p:nvSpPr>
        <p:spPr>
          <a:xfrm>
            <a:off x="503280" y="545400"/>
            <a:ext cx="9036720" cy="274680"/>
          </a:xfrm>
          <a:prstGeom prst="rect">
            <a:avLst/>
          </a:prstGeom>
          <a:noFill/>
          <a:ln w="0">
            <a:noFill/>
          </a:ln>
        </p:spPr>
        <p:txBody>
          <a:bodyPr lIns="0" rIns="0" tIns="0" bIns="0" anchor="ctr">
            <a:spAutoFit/>
          </a:bodyPr>
          <a:p>
            <a:pPr indent="0">
              <a:buNone/>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25" name="PlaceHolder 2"/>
          <p:cNvSpPr>
            <a:spLocks noGrp="1"/>
          </p:cNvSpPr>
          <p:nvPr>
            <p:ph type="ftr" idx="13"/>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26" name="PlaceHolder 3"/>
          <p:cNvSpPr>
            <a:spLocks noGrp="1"/>
          </p:cNvSpPr>
          <p:nvPr>
            <p:ph type="sldNum" idx="14"/>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055F35FD-8E34-47CD-B371-C7973398EEE5}"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27" name="PlaceHolder 4"/>
          <p:cNvSpPr>
            <a:spLocks noGrp="1"/>
          </p:cNvSpPr>
          <p:nvPr>
            <p:ph type="dt" idx="15"/>
          </p:nvPr>
        </p:nvSpPr>
        <p:spPr>
          <a:xfrm>
            <a:off x="502920" y="5165640"/>
            <a:ext cx="2313720" cy="356400"/>
          </a:xfrm>
          <a:prstGeom prst="rect">
            <a:avLst/>
          </a:prstGeom>
          <a:noFill/>
          <a:ln w="0">
            <a:noFill/>
          </a:ln>
        </p:spPr>
        <p:txBody>
          <a:bodyPr lIns="0" rIns="0" tIns="0" bIns="0" anchor="t">
            <a:noAutofit/>
          </a:bodyPr>
          <a:lstStyle>
            <a:lvl1pPr indent="0">
              <a:buNone/>
              <a:defRPr b="0" lang="bg-BG" sz="1400" strike="noStrike" u="none">
                <a:solidFill>
                  <a:srgbClr val="000000"/>
                </a:solidFill>
                <a:effectLst/>
                <a:uFillTx/>
                <a:latin typeface="Times New Roman"/>
              </a:defRPr>
            </a:lvl1pPr>
          </a:lstStyle>
          <a:p>
            <a:pPr indent="0">
              <a:buNone/>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56"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0" name="PlaceHolder 1"/>
          <p:cNvSpPr>
            <a:spLocks noGrp="1"/>
          </p:cNvSpPr>
          <p:nvPr>
            <p:ph type="title"/>
          </p:nvPr>
        </p:nvSpPr>
        <p:spPr>
          <a:xfrm>
            <a:off x="503280" y="545400"/>
            <a:ext cx="9036720" cy="274680"/>
          </a:xfrm>
          <a:prstGeom prst="rect">
            <a:avLst/>
          </a:prstGeom>
          <a:noFill/>
          <a:ln w="0">
            <a:noFill/>
          </a:ln>
        </p:spPr>
        <p:txBody>
          <a:bodyPr lIns="0" rIns="0" tIns="0" bIns="0" anchor="ctr">
            <a:spAutoFit/>
          </a:bodyPr>
          <a:p>
            <a:pPr indent="0">
              <a:buNone/>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31" name="PlaceHolder 2"/>
          <p:cNvSpPr>
            <a:spLocks noGrp="1"/>
          </p:cNvSpPr>
          <p:nvPr>
            <p:ph type="ftr" idx="16"/>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 </a:t>
            </a:r>
            <a:endParaRPr b="0" lang="bg-BG" sz="1400" strike="noStrike" u="none">
              <a:solidFill>
                <a:srgbClr val="000000"/>
              </a:solidFill>
              <a:effectLst/>
              <a:uFillTx/>
              <a:latin typeface="Times New Roman"/>
            </a:endParaRPr>
          </a:p>
        </p:txBody>
      </p:sp>
      <p:sp>
        <p:nvSpPr>
          <p:cNvPr id="32" name="PlaceHolder 3"/>
          <p:cNvSpPr>
            <a:spLocks noGrp="1"/>
          </p:cNvSpPr>
          <p:nvPr>
            <p:ph type="sldNum" idx="17"/>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0A64F0C6-88D7-4B1A-A765-D42A2CCD545C}" type="slidenum">
              <a:rPr b="0" lang="de-DE" sz="1400" strike="noStrike" u="none">
                <a:solidFill>
                  <a:srgbClr val="000000"/>
                </a:solidFill>
                <a:effectLst/>
                <a:uFillTx/>
                <a:latin typeface="Times New Roman"/>
                <a:ea typeface="Segoe UI"/>
              </a:rPr>
              <a:t>1</a:t>
            </a:fld>
            <a:endParaRPr b="0" lang="bg-BG" sz="1400" strike="noStrike" u="none">
              <a:solidFill>
                <a:srgbClr val="000000"/>
              </a:solidFill>
              <a:effectLst/>
              <a:uFillTx/>
              <a:latin typeface="Times New Roman"/>
            </a:endParaRPr>
          </a:p>
        </p:txBody>
      </p:sp>
      <p:sp>
        <p:nvSpPr>
          <p:cNvPr id="33" name="PlaceHolder 4"/>
          <p:cNvSpPr>
            <a:spLocks noGrp="1"/>
          </p:cNvSpPr>
          <p:nvPr>
            <p:ph type="dt" idx="18"/>
          </p:nvPr>
        </p:nvSpPr>
        <p:spPr>
          <a:xfrm>
            <a:off x="502920" y="5165640"/>
            <a:ext cx="2313720" cy="356400"/>
          </a:xfrm>
          <a:prstGeom prst="rect">
            <a:avLst/>
          </a:prstGeom>
          <a:noFill/>
          <a:ln w="0">
            <a:noFill/>
          </a:ln>
        </p:spPr>
        <p:txBody>
          <a:bodyPr lIns="0" rIns="0" tIns="0" bIns="0" anchor="t">
            <a:noAutofit/>
          </a:bodyPr>
          <a:lstStyle>
            <a:lvl1pPr indent="0">
              <a:buNone/>
              <a:defRPr b="0" lang="bg-BG" sz="1400" strike="noStrike" u="none">
                <a:solidFill>
                  <a:srgbClr val="000000"/>
                </a:solidFill>
                <a:effectLst/>
                <a:uFillTx/>
                <a:latin typeface="Times New Roman"/>
              </a:defRPr>
            </a:lvl1pPr>
          </a:lstStyle>
          <a:p>
            <a:pPr indent="0">
              <a:buNone/>
            </a:pPr>
            <a:r>
              <a:rPr b="0" lang="bg-BG" sz="1400" strike="noStrike" u="none">
                <a:solidFill>
                  <a:srgbClr val="000000"/>
                </a:solidFill>
                <a:effectLst/>
                <a:uFillTx/>
                <a:latin typeface="Times New Roman"/>
              </a:rPr>
              <a:t> </a:t>
            </a:r>
            <a:endParaRPr b="0" lang="bg-BG" sz="14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58"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6" name="PlaceHolder 1"/>
          <p:cNvSpPr>
            <a:spLocks noGrp="1"/>
          </p:cNvSpPr>
          <p:nvPr>
            <p:ph type="title"/>
          </p:nvPr>
        </p:nvSpPr>
        <p:spPr>
          <a:xfrm>
            <a:off x="503280" y="545400"/>
            <a:ext cx="9036720" cy="274680"/>
          </a:xfrm>
          <a:prstGeom prst="rect">
            <a:avLst/>
          </a:prstGeom>
          <a:noFill/>
          <a:ln w="0">
            <a:noFill/>
          </a:ln>
        </p:spPr>
        <p:txBody>
          <a:bodyPr lIns="0" rIns="0" tIns="0" bIns="0" anchor="ctr">
            <a:spAutoFit/>
          </a:bodyPr>
          <a:p>
            <a:pPr indent="0">
              <a:buNone/>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37" name="PlaceHolder 2"/>
          <p:cNvSpPr>
            <a:spLocks noGrp="1"/>
          </p:cNvSpPr>
          <p:nvPr>
            <p:ph type="ftr" idx="19"/>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 </a:t>
            </a:r>
            <a:endParaRPr b="0" lang="bg-BG" sz="1400" strike="noStrike" u="none">
              <a:solidFill>
                <a:srgbClr val="000000"/>
              </a:solidFill>
              <a:effectLst/>
              <a:uFillTx/>
              <a:latin typeface="Times New Roman"/>
            </a:endParaRPr>
          </a:p>
        </p:txBody>
      </p:sp>
      <p:sp>
        <p:nvSpPr>
          <p:cNvPr id="38" name="PlaceHolder 3"/>
          <p:cNvSpPr>
            <a:spLocks noGrp="1"/>
          </p:cNvSpPr>
          <p:nvPr>
            <p:ph type="sldNum" idx="20"/>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7B0B0466-74DF-4F6B-BB4E-D6D6A7FA601B}" type="slidenum">
              <a:rPr b="0" lang="de-DE" sz="1400" strike="noStrike" u="none">
                <a:solidFill>
                  <a:srgbClr val="000000"/>
                </a:solidFill>
                <a:effectLst/>
                <a:uFillTx/>
                <a:latin typeface="Times New Roman"/>
                <a:ea typeface="Segoe UI"/>
              </a:rPr>
              <a:t>1</a:t>
            </a:fld>
            <a:endParaRPr b="0" lang="bg-BG" sz="1400" strike="noStrike" u="none">
              <a:solidFill>
                <a:srgbClr val="000000"/>
              </a:solidFill>
              <a:effectLst/>
              <a:uFillTx/>
              <a:latin typeface="Times New Roman"/>
            </a:endParaRPr>
          </a:p>
        </p:txBody>
      </p:sp>
      <p:sp>
        <p:nvSpPr>
          <p:cNvPr id="39" name="PlaceHolder 4"/>
          <p:cNvSpPr>
            <a:spLocks noGrp="1"/>
          </p:cNvSpPr>
          <p:nvPr>
            <p:ph type="dt" idx="21"/>
          </p:nvPr>
        </p:nvSpPr>
        <p:spPr>
          <a:xfrm>
            <a:off x="502920" y="5165640"/>
            <a:ext cx="2313720" cy="356400"/>
          </a:xfrm>
          <a:prstGeom prst="rect">
            <a:avLst/>
          </a:prstGeom>
          <a:noFill/>
          <a:ln w="0">
            <a:noFill/>
          </a:ln>
        </p:spPr>
        <p:txBody>
          <a:bodyPr lIns="0" rIns="0" tIns="0" bIns="0" anchor="t">
            <a:noAutofit/>
          </a:bodyPr>
          <a:lstStyle>
            <a:lvl1pPr indent="0">
              <a:buNone/>
              <a:defRPr b="0" lang="bg-BG" sz="1400" strike="noStrike" u="none">
                <a:solidFill>
                  <a:srgbClr val="000000"/>
                </a:solidFill>
                <a:effectLst/>
                <a:uFillTx/>
                <a:latin typeface="Times New Roman"/>
              </a:defRPr>
            </a:lvl1pPr>
          </a:lstStyle>
          <a:p>
            <a:pPr indent="0">
              <a:buNone/>
            </a:pPr>
            <a:r>
              <a:rPr b="0" lang="bg-BG" sz="1400" strike="noStrike" u="none">
                <a:solidFill>
                  <a:srgbClr val="000000"/>
                </a:solidFill>
                <a:effectLst/>
                <a:uFillTx/>
                <a:latin typeface="Times New Roman"/>
              </a:rPr>
              <a:t> </a:t>
            </a:r>
            <a:endParaRPr b="0" lang="bg-BG" sz="14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60"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2" name="PlaceHolder 1"/>
          <p:cNvSpPr>
            <a:spLocks noGrp="1"/>
          </p:cNvSpPr>
          <p:nvPr>
            <p:ph type="title"/>
          </p:nvPr>
        </p:nvSpPr>
        <p:spPr>
          <a:xfrm>
            <a:off x="503280" y="545400"/>
            <a:ext cx="9036720" cy="274680"/>
          </a:xfrm>
          <a:prstGeom prst="rect">
            <a:avLst/>
          </a:prstGeom>
          <a:noFill/>
          <a:ln w="0">
            <a:noFill/>
          </a:ln>
        </p:spPr>
        <p:txBody>
          <a:bodyPr lIns="0" rIns="0" tIns="0" bIns="0" anchor="ctr">
            <a:spAutoFit/>
          </a:bodyPr>
          <a:p>
            <a:pPr indent="0">
              <a:buNone/>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43" name="PlaceHolder 2"/>
          <p:cNvSpPr>
            <a:spLocks noGrp="1"/>
          </p:cNvSpPr>
          <p:nvPr>
            <p:ph type="ftr" idx="22"/>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 </a:t>
            </a:r>
            <a:endParaRPr b="0" lang="bg-BG" sz="1400" strike="noStrike" u="none">
              <a:solidFill>
                <a:srgbClr val="000000"/>
              </a:solidFill>
              <a:effectLst/>
              <a:uFillTx/>
              <a:latin typeface="Times New Roman"/>
            </a:endParaRPr>
          </a:p>
        </p:txBody>
      </p:sp>
      <p:sp>
        <p:nvSpPr>
          <p:cNvPr id="44" name="PlaceHolder 3"/>
          <p:cNvSpPr>
            <a:spLocks noGrp="1"/>
          </p:cNvSpPr>
          <p:nvPr>
            <p:ph type="sldNum" idx="23"/>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7858BD14-AF07-4309-A4AF-DABE2145E1BF}" type="slidenum">
              <a:rPr b="0" lang="de-DE" sz="1400" strike="noStrike" u="none">
                <a:solidFill>
                  <a:srgbClr val="000000"/>
                </a:solidFill>
                <a:effectLst/>
                <a:uFillTx/>
                <a:latin typeface="Times New Roman"/>
                <a:ea typeface="Segoe UI"/>
              </a:rPr>
              <a:t>1</a:t>
            </a:fld>
            <a:endParaRPr b="0" lang="bg-BG" sz="1400" strike="noStrike" u="none">
              <a:solidFill>
                <a:srgbClr val="000000"/>
              </a:solidFill>
              <a:effectLst/>
              <a:uFillTx/>
              <a:latin typeface="Times New Roman"/>
            </a:endParaRPr>
          </a:p>
        </p:txBody>
      </p:sp>
      <p:sp>
        <p:nvSpPr>
          <p:cNvPr id="45" name="PlaceHolder 4"/>
          <p:cNvSpPr>
            <a:spLocks noGrp="1"/>
          </p:cNvSpPr>
          <p:nvPr>
            <p:ph type="dt" idx="24"/>
          </p:nvPr>
        </p:nvSpPr>
        <p:spPr>
          <a:xfrm>
            <a:off x="502920" y="5165640"/>
            <a:ext cx="2313720" cy="356400"/>
          </a:xfrm>
          <a:prstGeom prst="rect">
            <a:avLst/>
          </a:prstGeom>
          <a:noFill/>
          <a:ln w="0">
            <a:noFill/>
          </a:ln>
        </p:spPr>
        <p:txBody>
          <a:bodyPr lIns="0" rIns="0" tIns="0" bIns="0" anchor="t">
            <a:noAutofit/>
          </a:bodyPr>
          <a:lstStyle>
            <a:lvl1pPr indent="0">
              <a:buNone/>
              <a:defRPr b="0" lang="bg-BG" sz="1400" strike="noStrike" u="none">
                <a:solidFill>
                  <a:srgbClr val="000000"/>
                </a:solidFill>
                <a:effectLst/>
                <a:uFillTx/>
                <a:latin typeface="Times New Roman"/>
              </a:defRPr>
            </a:lvl1pPr>
          </a:lstStyle>
          <a:p>
            <a:pPr indent="0">
              <a:buNone/>
            </a:pPr>
            <a:r>
              <a:rPr b="0" lang="bg-BG" sz="1400" strike="noStrike" u="none">
                <a:solidFill>
                  <a:srgbClr val="000000"/>
                </a:solidFill>
                <a:effectLst/>
                <a:uFillTx/>
                <a:latin typeface="Times New Roman"/>
              </a:rPr>
              <a:t> </a:t>
            </a:r>
            <a:endParaRPr b="0" lang="bg-BG" sz="14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62"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8" name="PlaceHolder 1"/>
          <p:cNvSpPr>
            <a:spLocks noGrp="1"/>
          </p:cNvSpPr>
          <p:nvPr>
            <p:ph type="title"/>
          </p:nvPr>
        </p:nvSpPr>
        <p:spPr>
          <a:xfrm>
            <a:off x="503280" y="545400"/>
            <a:ext cx="9036720" cy="274680"/>
          </a:xfrm>
          <a:prstGeom prst="rect">
            <a:avLst/>
          </a:prstGeom>
          <a:noFill/>
          <a:ln w="0">
            <a:noFill/>
          </a:ln>
        </p:spPr>
        <p:txBody>
          <a:bodyPr lIns="0" rIns="0" tIns="0" bIns="0" anchor="ctr">
            <a:spAutoFit/>
          </a:bodyPr>
          <a:p>
            <a:pPr indent="0">
              <a:buNone/>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49" name="PlaceHolder 2"/>
          <p:cNvSpPr>
            <a:spLocks noGrp="1"/>
          </p:cNvSpPr>
          <p:nvPr>
            <p:ph type="ftr" idx="25"/>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50" name="PlaceHolder 3"/>
          <p:cNvSpPr>
            <a:spLocks noGrp="1"/>
          </p:cNvSpPr>
          <p:nvPr>
            <p:ph type="sldNum" idx="26"/>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517EA5B1-2E10-4E16-8E7F-A29BD1FAC127}"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51" name="PlaceHolder 4"/>
          <p:cNvSpPr>
            <a:spLocks noGrp="1"/>
          </p:cNvSpPr>
          <p:nvPr>
            <p:ph type="dt" idx="27"/>
          </p:nvPr>
        </p:nvSpPr>
        <p:spPr>
          <a:xfrm>
            <a:off x="502920" y="5165640"/>
            <a:ext cx="2313720" cy="356400"/>
          </a:xfrm>
          <a:prstGeom prst="rect">
            <a:avLst/>
          </a:prstGeom>
          <a:noFill/>
          <a:ln w="0">
            <a:noFill/>
          </a:ln>
        </p:spPr>
        <p:txBody>
          <a:bodyPr lIns="0" rIns="0" tIns="0" bIns="0" anchor="t">
            <a:noAutofit/>
          </a:bodyPr>
          <a:lstStyle>
            <a:lvl1pPr indent="0">
              <a:buNone/>
              <a:defRPr b="0" lang="bg-BG" sz="1400" strike="noStrike" u="none">
                <a:solidFill>
                  <a:srgbClr val="000000"/>
                </a:solidFill>
                <a:effectLst/>
                <a:uFillTx/>
                <a:latin typeface="Times New Roman"/>
              </a:defRPr>
            </a:lvl1pPr>
          </a:lstStyle>
          <a:p>
            <a:pPr indent="0">
              <a:buNone/>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64"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4" name="PlaceHolder 1"/>
          <p:cNvSpPr>
            <a:spLocks noGrp="1"/>
          </p:cNvSpPr>
          <p:nvPr>
            <p:ph type="title"/>
          </p:nvPr>
        </p:nvSpPr>
        <p:spPr>
          <a:xfrm>
            <a:off x="503280" y="545400"/>
            <a:ext cx="9036720" cy="274680"/>
          </a:xfrm>
          <a:prstGeom prst="rect">
            <a:avLst/>
          </a:prstGeom>
          <a:noFill/>
          <a:ln w="0">
            <a:noFill/>
          </a:ln>
        </p:spPr>
        <p:txBody>
          <a:bodyPr lIns="0" rIns="0" tIns="0" bIns="0" anchor="ctr">
            <a:spAutoFit/>
          </a:bodyPr>
          <a:p>
            <a:pPr indent="0">
              <a:buNone/>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55" name="PlaceHolder 2"/>
          <p:cNvSpPr>
            <a:spLocks noGrp="1"/>
          </p:cNvSpPr>
          <p:nvPr>
            <p:ph type="ftr" idx="28"/>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56" name="PlaceHolder 3"/>
          <p:cNvSpPr>
            <a:spLocks noGrp="1"/>
          </p:cNvSpPr>
          <p:nvPr>
            <p:ph type="sldNum" idx="29"/>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5C25A462-0FE0-4DBF-ADB0-D80529169722}"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57" name="PlaceHolder 4"/>
          <p:cNvSpPr>
            <a:spLocks noGrp="1"/>
          </p:cNvSpPr>
          <p:nvPr>
            <p:ph type="dt" idx="30"/>
          </p:nvPr>
        </p:nvSpPr>
        <p:spPr>
          <a:xfrm>
            <a:off x="502920" y="5165640"/>
            <a:ext cx="2313720" cy="356400"/>
          </a:xfrm>
          <a:prstGeom prst="rect">
            <a:avLst/>
          </a:prstGeom>
          <a:noFill/>
          <a:ln w="0">
            <a:noFill/>
          </a:ln>
        </p:spPr>
        <p:txBody>
          <a:bodyPr lIns="0" rIns="0" tIns="0" bIns="0" anchor="t">
            <a:noAutofit/>
          </a:bodyPr>
          <a:lstStyle>
            <a:lvl1pPr indent="0">
              <a:buNone/>
              <a:defRPr b="0" lang="bg-BG" sz="1400" strike="noStrike" u="none">
                <a:solidFill>
                  <a:srgbClr val="000000"/>
                </a:solidFill>
                <a:effectLst/>
                <a:uFillTx/>
                <a:latin typeface="Times New Roman"/>
              </a:defRPr>
            </a:lvl1pPr>
          </a:lstStyle>
          <a:p>
            <a:pPr indent="0">
              <a:buNone/>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66"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0" name="PlaceHolder 1"/>
          <p:cNvSpPr>
            <a:spLocks noGrp="1"/>
          </p:cNvSpPr>
          <p:nvPr>
            <p:ph type="title"/>
          </p:nvPr>
        </p:nvSpPr>
        <p:spPr>
          <a:xfrm>
            <a:off x="503280" y="545400"/>
            <a:ext cx="9036720" cy="274680"/>
          </a:xfrm>
          <a:prstGeom prst="rect">
            <a:avLst/>
          </a:prstGeom>
          <a:noFill/>
          <a:ln w="0">
            <a:noFill/>
          </a:ln>
        </p:spPr>
        <p:txBody>
          <a:bodyPr lIns="0" rIns="0" tIns="0" bIns="0" anchor="ctr">
            <a:spAutoFit/>
          </a:bodyPr>
          <a:p>
            <a:pPr indent="0">
              <a:buNone/>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61" name="PlaceHolder 2"/>
          <p:cNvSpPr>
            <a:spLocks noGrp="1"/>
          </p:cNvSpPr>
          <p:nvPr>
            <p:ph type="ftr" idx="31"/>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62" name="PlaceHolder 3"/>
          <p:cNvSpPr>
            <a:spLocks noGrp="1"/>
          </p:cNvSpPr>
          <p:nvPr>
            <p:ph type="sldNum" idx="32"/>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A56C9DFC-AA03-482B-8154-1136CB8EB697}"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63" name="PlaceHolder 4"/>
          <p:cNvSpPr>
            <a:spLocks noGrp="1"/>
          </p:cNvSpPr>
          <p:nvPr>
            <p:ph type="dt" idx="33"/>
          </p:nvPr>
        </p:nvSpPr>
        <p:spPr>
          <a:xfrm>
            <a:off x="502920" y="5165640"/>
            <a:ext cx="2313720" cy="356400"/>
          </a:xfrm>
          <a:prstGeom prst="rect">
            <a:avLst/>
          </a:prstGeom>
          <a:noFill/>
          <a:ln w="0">
            <a:noFill/>
          </a:ln>
        </p:spPr>
        <p:txBody>
          <a:bodyPr lIns="0" rIns="0" tIns="0" bIns="0" anchor="t">
            <a:noAutofit/>
          </a:bodyPr>
          <a:lstStyle>
            <a:lvl1pPr indent="0">
              <a:buNone/>
              <a:defRPr b="0" lang="bg-BG" sz="1400" strike="noStrike" u="none">
                <a:solidFill>
                  <a:srgbClr val="000000"/>
                </a:solidFill>
                <a:effectLst/>
                <a:uFillTx/>
                <a:latin typeface="Times New Roman"/>
              </a:defRPr>
            </a:lvl1pPr>
          </a:lstStyle>
          <a:p>
            <a:pPr indent="0">
              <a:buNone/>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68" r:id="rId2"/>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0" r:id="rId2"/>
    <p:sldLayoutId id="2147483671" r:id="rId3"/>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3.xml"/>
</Relationships>
</file>

<file path=ppt/slides/_rels/slide3.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2.xml"/>
</Relationships>
</file>

<file path=ppt/slides/_rels/slide4.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2.xml"/>
</Relationships>
</file>

<file path=ppt/slides/_rels/slide5.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image" Target="../media/image6.jpeg"/><Relationship Id="rId3" Type="http://schemas.openxmlformats.org/officeDocument/2006/relationships/slideLayout" Target="../slideLayouts/slideLayout12.xml"/>
</Relationships>
</file>

<file path=ppt/slides/_rels/slide6.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image" Target="../media/image8.jpeg"/><Relationship Id="rId3"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image" Target="../media/image10.jpeg"/><Relationship Id="rId3" Type="http://schemas.openxmlformats.org/officeDocument/2006/relationships/image" Target="../media/image11.jpeg"/><Relationship Id="rId4"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12.xml"/>
</Relationships>
</file>

<file path=ppt/slides/_rels/slide11.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13.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12.xml"/>
</Relationships>
</file>

<file path=ppt/slides/_rels/slide14.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12.xml"/>
</Relationships>
</file>

<file path=ppt/slides/_rels/slide15.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slideLayout" Target="../slideLayouts/slideLayout12.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17.xml.rels><?xml version="1.0" encoding="UTF-8"?>
<Relationships xmlns="http://schemas.openxmlformats.org/package/2006/relationships"><Relationship Id="rId1" Type="http://schemas.openxmlformats.org/officeDocument/2006/relationships/image" Target="../media/image16.jpeg"/><Relationship Id="rId2"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image" Target="../media/image18.jpeg"/><Relationship Id="rId2" Type="http://schemas.openxmlformats.org/officeDocument/2006/relationships/image" Target="../media/image19.jpeg"/><Relationship Id="rId3" Type="http://schemas.openxmlformats.org/officeDocument/2006/relationships/slideLayout" Target="../slideLayouts/slideLayout12.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21.xml.rels><?xml version="1.0" encoding="UTF-8"?>
<Relationships xmlns="http://schemas.openxmlformats.org/package/2006/relationships"><Relationship Id="rId1" Type="http://schemas.openxmlformats.org/officeDocument/2006/relationships/image" Target="../media/image20.jpeg"/><Relationship Id="rId2" Type="http://schemas.openxmlformats.org/officeDocument/2006/relationships/image" Target="../media/image21.jpeg"/><Relationship Id="rId3" Type="http://schemas.openxmlformats.org/officeDocument/2006/relationships/slideLayout" Target="../slideLayouts/slideLayout12.xml"/>
</Relationships>
</file>

<file path=ppt/slides/_rels/slide22.xml.rels><?xml version="1.0" encoding="UTF-8"?>
<Relationships xmlns="http://schemas.openxmlformats.org/package/2006/relationships"><Relationship Id="rId1" Type="http://schemas.openxmlformats.org/officeDocument/2006/relationships/image" Target="../media/image22.jpeg"/><Relationship Id="rId2" Type="http://schemas.openxmlformats.org/officeDocument/2006/relationships/image" Target="../media/image23.jpeg"/><Relationship Id="rId3" Type="http://schemas.openxmlformats.org/officeDocument/2006/relationships/slideLayout" Target="../slideLayouts/slideLayout12.xml"/>
</Relationships>
</file>

<file path=ppt/slides/_rels/slide23.xml.rels><?xml version="1.0" encoding="UTF-8"?>
<Relationships xmlns="http://schemas.openxmlformats.org/package/2006/relationships"><Relationship Id="rId1" Type="http://schemas.openxmlformats.org/officeDocument/2006/relationships/image" Target="../media/image24.jpeg"/><Relationship Id="rId2" Type="http://schemas.openxmlformats.org/officeDocument/2006/relationships/slideLayout" Target="../slideLayouts/slideLayout12.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26.xml.rels><?xml version="1.0" encoding="UTF-8"?>
<Relationships xmlns="http://schemas.openxmlformats.org/package/2006/relationships"><Relationship Id="rId1" Type="http://schemas.openxmlformats.org/officeDocument/2006/relationships/image" Target="../media/image25.jpeg"/><Relationship Id="rId2" Type="http://schemas.openxmlformats.org/officeDocument/2006/relationships/slideLayout" Target="../slideLayouts/slideLayout13.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28.xml.rels><?xml version="1.0" encoding="UTF-8"?>
<Relationships xmlns="http://schemas.openxmlformats.org/package/2006/relationships"><Relationship Id="rId1" Type="http://schemas.openxmlformats.org/officeDocument/2006/relationships/image" Target="../media/image26.jpeg"/><Relationship Id="rId2" Type="http://schemas.openxmlformats.org/officeDocument/2006/relationships/slideLayout" Target="../slideLayouts/slideLayout13.xml"/>
</Relationships>
</file>

<file path=ppt/slides/_rels/slide29.xml.rels><?xml version="1.0" encoding="UTF-8"?>
<Relationships xmlns="http://schemas.openxmlformats.org/package/2006/relationships"><Relationship Id="rId1" Type="http://schemas.openxmlformats.org/officeDocument/2006/relationships/image" Target="../media/image27.jpeg"/><Relationship Id="rId2" Type="http://schemas.openxmlformats.org/officeDocument/2006/relationships/image" Target="../media/image28.jpeg"/><Relationship Id="rId3" Type="http://schemas.openxmlformats.org/officeDocument/2006/relationships/slideLayout" Target="../slideLayouts/slideLayout13.xml"/>
</Relationships>
</file>

<file path=ppt/slides/_rels/slide30.xml.rels><?xml version="1.0" encoding="UTF-8"?>
<Relationships xmlns="http://schemas.openxmlformats.org/package/2006/relationships"><Relationship Id="rId1" Type="http://schemas.openxmlformats.org/officeDocument/2006/relationships/image" Target="../media/image29.jpeg"/><Relationship Id="rId2" Type="http://schemas.openxmlformats.org/officeDocument/2006/relationships/image" Target="../media/image30.jpeg"/><Relationship Id="rId3" Type="http://schemas.openxmlformats.org/officeDocument/2006/relationships/slideLayout" Target="../slideLayouts/slideLayout13.xml"/>
</Relationships>
</file>

<file path=ppt/slides/_rels/slide31.xml.rels><?xml version="1.0" encoding="UTF-8"?>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3.xml"/>
</Relationships>
</file>

<file path=ppt/slides/_rels/slide32.xml.rels><?xml version="1.0" encoding="UTF-8"?>
<Relationships xmlns="http://schemas.openxmlformats.org/package/2006/relationships"><Relationship Id="rId1" Type="http://schemas.openxmlformats.org/officeDocument/2006/relationships/image" Target="../media/image32.jpeg"/><Relationship Id="rId2" Type="http://schemas.openxmlformats.org/officeDocument/2006/relationships/slideLayout" Target="../slideLayouts/slideLayout13.xml"/>
</Relationships>
</file>

<file path=ppt/slides/_rels/slide33.xml.rels><?xml version="1.0" encoding="UTF-8"?>
<Relationships xmlns="http://schemas.openxmlformats.org/package/2006/relationships"><Relationship Id="rId1" Type="http://schemas.openxmlformats.org/officeDocument/2006/relationships/image" Target="../media/image33.jpeg"/><Relationship Id="rId2" Type="http://schemas.openxmlformats.org/officeDocument/2006/relationships/slideLayout" Target="../slideLayouts/slideLayout12.xml"/>
</Relationships>
</file>

<file path=ppt/slides/_rels/slide34.xml.rels><?xml version="1.0" encoding="UTF-8"?>
<Relationships xmlns="http://schemas.openxmlformats.org/package/2006/relationships"><Relationship Id="rId1" Type="http://schemas.openxmlformats.org/officeDocument/2006/relationships/image" Target="../media/image34.jpeg"/><Relationship Id="rId2" Type="http://schemas.openxmlformats.org/officeDocument/2006/relationships/image" Target="../media/image35.jpeg"/><Relationship Id="rId3" Type="http://schemas.openxmlformats.org/officeDocument/2006/relationships/image" Target="../media/image36.png"/><Relationship Id="rId4" Type="http://schemas.openxmlformats.org/officeDocument/2006/relationships/slideLayout" Target="../slideLayouts/slideLayout12.xml"/>
</Relationships>
</file>

<file path=ppt/slides/_rels/slide35.xml.rels><?xml version="1.0" encoding="UTF-8"?>
<Relationships xmlns="http://schemas.openxmlformats.org/package/2006/relationships"><Relationship Id="rId1" Type="http://schemas.openxmlformats.org/officeDocument/2006/relationships/image" Target="../media/image37.jpeg"/><Relationship Id="rId2" Type="http://schemas.openxmlformats.org/officeDocument/2006/relationships/slideLayout" Target="../slideLayouts/slideLayout12.xml"/>
</Relationships>
</file>

<file path=ppt/slides/_rels/slide36.xml.rels><?xml version="1.0" encoding="UTF-8"?>
<Relationships xmlns="http://schemas.openxmlformats.org/package/2006/relationships"><Relationship Id="rId1" Type="http://schemas.openxmlformats.org/officeDocument/2006/relationships/image" Target="../media/image38.jpeg"/><Relationship Id="rId2" Type="http://schemas.openxmlformats.org/officeDocument/2006/relationships/image" Target="../media/image39.jpeg"/><Relationship Id="rId3" Type="http://schemas.openxmlformats.org/officeDocument/2006/relationships/image" Target="../media/image40.jpeg"/><Relationship Id="rId4" Type="http://schemas.openxmlformats.org/officeDocument/2006/relationships/slideLayout" Target="../slideLayouts/slideLayout12.xml"/>
</Relationships>
</file>

<file path=ppt/slides/_rels/slide37.xml.rels><?xml version="1.0" encoding="UTF-8"?>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2.xml"/>
</Relationships>
</file>

<file path=ppt/slides/_rels/slide38.xml.rels><?xml version="1.0" encoding="UTF-8"?>
<Relationships xmlns="http://schemas.openxmlformats.org/package/2006/relationships"><Relationship Id="rId1" Type="http://schemas.openxmlformats.org/officeDocument/2006/relationships/image" Target="../media/image42.jpeg"/><Relationship Id="rId2" Type="http://schemas.openxmlformats.org/officeDocument/2006/relationships/image" Target="../media/image43.jpeg"/><Relationship Id="rId3" Type="http://schemas.openxmlformats.org/officeDocument/2006/relationships/image" Target="../media/image44.png"/><Relationship Id="rId4" Type="http://schemas.openxmlformats.org/officeDocument/2006/relationships/slideLayout" Target="../slideLayouts/slideLayout12.xml"/>
</Relationships>
</file>

<file path=ppt/slides/_rels/slide39.xml.rels><?xml version="1.0" encoding="UTF-8"?>
<Relationships xmlns="http://schemas.openxmlformats.org/package/2006/relationships"><Relationship Id="rId1" Type="http://schemas.openxmlformats.org/officeDocument/2006/relationships/image" Target="../media/image45.jpeg"/><Relationship Id="rId2" Type="http://schemas.openxmlformats.org/officeDocument/2006/relationships/slideLayout" Target="../slideLayouts/slideLayout12.xml"/>
</Relationships>
</file>

<file path=ppt/slides/_rels/slide40.xml.rels><?xml version="1.0" encoding="UTF-8"?>
<Relationships xmlns="http://schemas.openxmlformats.org/package/2006/relationships"><Relationship Id="rId1" Type="http://schemas.openxmlformats.org/officeDocument/2006/relationships/image" Target="../media/image46.jpeg"/><Relationship Id="rId2" Type="http://schemas.openxmlformats.org/officeDocument/2006/relationships/image" Target="../media/image47.jpeg"/><Relationship Id="rId3" Type="http://schemas.openxmlformats.org/officeDocument/2006/relationships/slideLayout" Target="../slideLayouts/slideLayout12.xml"/>
</Relationships>
</file>

<file path=ppt/slides/_rels/slide41.xml.rels><?xml version="1.0" encoding="UTF-8"?>
<Relationships xmlns="http://schemas.openxmlformats.org/package/2006/relationships"><Relationship Id="rId1" Type="http://schemas.openxmlformats.org/officeDocument/2006/relationships/image" Target="../media/image48.jpeg"/><Relationship Id="rId2" Type="http://schemas.openxmlformats.org/officeDocument/2006/relationships/image" Target="../media/image49.jpeg"/><Relationship Id="rId3" Type="http://schemas.openxmlformats.org/officeDocument/2006/relationships/image" Target="../media/image50.jpeg"/><Relationship Id="rId4" Type="http://schemas.openxmlformats.org/officeDocument/2006/relationships/slideLayout" Target="../slideLayouts/slideLayout12.xml"/>
</Relationships>
</file>

<file path=ppt/slides/_rels/slide42.xml.rels><?xml version="1.0" encoding="UTF-8"?>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slideLayout" Target="../slideLayouts/slideLayout12.xml"/>
</Relationships>
</file>

<file path=ppt/slides/_rels/slide43.xml.rels><?xml version="1.0" encoding="UTF-8"?>
<Relationships xmlns="http://schemas.openxmlformats.org/package/2006/relationships"><Relationship Id="rId1" Type="http://schemas.openxmlformats.org/officeDocument/2006/relationships/image" Target="../media/image53.jpeg"/><Relationship Id="rId2" Type="http://schemas.openxmlformats.org/officeDocument/2006/relationships/image" Target="../media/image54.jpeg"/><Relationship Id="rId3" Type="http://schemas.openxmlformats.org/officeDocument/2006/relationships/image" Target="../media/image55.jpeg"/><Relationship Id="rId4" Type="http://schemas.openxmlformats.org/officeDocument/2006/relationships/image" Target="../media/image56.jpeg"/><Relationship Id="rId5" Type="http://schemas.openxmlformats.org/officeDocument/2006/relationships/slideLayout" Target="../slideLayouts/slideLayout12.xml"/>
</Relationships>
</file>

<file path=ppt/slides/_rels/slide44.xml.rels><?xml version="1.0" encoding="UTF-8"?>
<Relationships xmlns="http://schemas.openxmlformats.org/package/2006/relationships"><Relationship Id="rId1" Type="http://schemas.openxmlformats.org/officeDocument/2006/relationships/image" Target="../media/image57.jpeg"/><Relationship Id="rId2" Type="http://schemas.openxmlformats.org/officeDocument/2006/relationships/image" Target="../media/image58.jpeg"/><Relationship Id="rId3" Type="http://schemas.openxmlformats.org/officeDocument/2006/relationships/slideLayout" Target="../slideLayouts/slideLayout12.xml"/>
</Relationships>
</file>

<file path=ppt/slides/_rels/slide45.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46.xml.rels><?xml version="1.0" encoding="UTF-8"?>
<Relationships xmlns="http://schemas.openxmlformats.org/package/2006/relationships"><Relationship Id="rId1" Type="http://schemas.openxmlformats.org/officeDocument/2006/relationships/image" Target="../media/image59.jpeg"/><Relationship Id="rId2" Type="http://schemas.openxmlformats.org/officeDocument/2006/relationships/image" Target="../media/image60.jpeg"/><Relationship Id="rId3" Type="http://schemas.openxmlformats.org/officeDocument/2006/relationships/image" Target="../media/image61.jpeg"/><Relationship Id="rId4" Type="http://schemas.openxmlformats.org/officeDocument/2006/relationships/image" Target="../media/image62.jpeg"/><Relationship Id="rId5" Type="http://schemas.openxmlformats.org/officeDocument/2006/relationships/image" Target="../media/image63.png"/><Relationship Id="rId6" Type="http://schemas.openxmlformats.org/officeDocument/2006/relationships/image" Target="../media/image64.jpeg"/><Relationship Id="rId7" Type="http://schemas.openxmlformats.org/officeDocument/2006/relationships/image" Target="../media/image65.png"/><Relationship Id="rId8" Type="http://schemas.openxmlformats.org/officeDocument/2006/relationships/slideLayout" Target="../slideLayouts/slideLayout12.xml"/>
</Relationships>
</file>

<file path=ppt/slides/_rels/slide47.xml.rels><?xml version="1.0" encoding="UTF-8"?>
<Relationships xmlns="http://schemas.openxmlformats.org/package/2006/relationships"><Relationship Id="rId1" Type="http://schemas.openxmlformats.org/officeDocument/2006/relationships/image" Target="../media/image66.jpeg"/><Relationship Id="rId2" Type="http://schemas.openxmlformats.org/officeDocument/2006/relationships/image" Target="../media/image67.jpeg"/><Relationship Id="rId3" Type="http://schemas.openxmlformats.org/officeDocument/2006/relationships/image" Target="../media/image68.jpeg"/><Relationship Id="rId4" Type="http://schemas.openxmlformats.org/officeDocument/2006/relationships/image" Target="../media/image69.jpeg"/><Relationship Id="rId5" Type="http://schemas.openxmlformats.org/officeDocument/2006/relationships/slideLayout" Target="../slideLayouts/slideLayout12.xml"/>
</Relationships>
</file>

<file path=ppt/slides/_rels/slide48.xml.rels><?xml version="1.0" encoding="UTF-8"?>
<Relationships xmlns="http://schemas.openxmlformats.org/package/2006/relationships"><Relationship Id="rId1" Type="http://schemas.openxmlformats.org/officeDocument/2006/relationships/image" Target="../media/image70.jpeg"/><Relationship Id="rId2" Type="http://schemas.openxmlformats.org/officeDocument/2006/relationships/image" Target="../media/image71.jpeg"/><Relationship Id="rId3" Type="http://schemas.openxmlformats.org/officeDocument/2006/relationships/image" Target="../media/image72.jpeg"/><Relationship Id="rId4" Type="http://schemas.openxmlformats.org/officeDocument/2006/relationships/image" Target="../media/image73.jpeg"/><Relationship Id="rId5" Type="http://schemas.openxmlformats.org/officeDocument/2006/relationships/slideLayout" Target="../slideLayouts/slideLayout12.xml"/>
</Relationships>
</file>

<file path=ppt/slides/_rels/slide49.xml.rels><?xml version="1.0" encoding="UTF-8"?>
<Relationships xmlns="http://schemas.openxmlformats.org/package/2006/relationships"><Relationship Id="rId1" Type="http://schemas.openxmlformats.org/officeDocument/2006/relationships/image" Target="../media/image74.jpeg"/><Relationship Id="rId2" Type="http://schemas.openxmlformats.org/officeDocument/2006/relationships/image" Target="../media/image75.jpeg"/><Relationship Id="rId3" Type="http://schemas.openxmlformats.org/officeDocument/2006/relationships/image" Target="../media/image76.jpeg"/><Relationship Id="rId4" Type="http://schemas.openxmlformats.org/officeDocument/2006/relationships/image" Target="../media/image77.png"/><Relationship Id="rId5" Type="http://schemas.openxmlformats.org/officeDocument/2006/relationships/image" Target="../media/image78.jpeg"/><Relationship Id="rId6" Type="http://schemas.openxmlformats.org/officeDocument/2006/relationships/slideLayout" Target="../slideLayouts/slideLayout12.xml"/>
</Relationships>
</file>

<file path=ppt/slides/_rels/slide50.xml.rels><?xml version="1.0" encoding="UTF-8"?>
<Relationships xmlns="http://schemas.openxmlformats.org/package/2006/relationships"><Relationship Id="rId1" Type="http://schemas.openxmlformats.org/officeDocument/2006/relationships/image" Target="../media/image75.jpeg"/><Relationship Id="rId2" Type="http://schemas.openxmlformats.org/officeDocument/2006/relationships/image" Target="../media/image76.jpeg"/><Relationship Id="rId3" Type="http://schemas.openxmlformats.org/officeDocument/2006/relationships/slideLayout" Target="../slideLayouts/slideLayout12.xml"/>
</Relationships>
</file>

<file path=ppt/slides/_rels/slide51.xml.rels><?xml version="1.0" encoding="UTF-8"?>
<Relationships xmlns="http://schemas.openxmlformats.org/package/2006/relationships"><Relationship Id="rId1" Type="http://schemas.openxmlformats.org/officeDocument/2006/relationships/image" Target="../media/image79.jpeg"/><Relationship Id="rId2" Type="http://schemas.openxmlformats.org/officeDocument/2006/relationships/slideLayout" Target="../slideLayouts/slideLayout12.xml"/>
</Relationships>
</file>

<file path=ppt/slides/_rels/slide52.xml.rels><?xml version="1.0" encoding="UTF-8"?>
<Relationships xmlns="http://schemas.openxmlformats.org/package/2006/relationships"><Relationship Id="rId1" Type="http://schemas.openxmlformats.org/officeDocument/2006/relationships/image" Target="../media/image80.jpeg"/><Relationship Id="rId2" Type="http://schemas.openxmlformats.org/officeDocument/2006/relationships/slideLayout" Target="../slideLayouts/slideLayout12.xml"/>
</Relationships>
</file>

<file path=ppt/slides/_rels/slide53.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54.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55.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56.xml.rels><?xml version="1.0" encoding="UTF-8"?>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2.xml"/>
</Relationships>
</file>

<file path=ppt/slides/_rels/slide57.xml.rels><?xml version="1.0" encoding="UTF-8"?>
<Relationships xmlns="http://schemas.openxmlformats.org/package/2006/relationships"><Relationship Id="rId1" Type="http://schemas.openxmlformats.org/officeDocument/2006/relationships/slideLayout" Target="../slideLayouts/slideLayout1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76" name="" descr=""/>
          <p:cNvPicPr/>
          <p:nvPr/>
        </p:nvPicPr>
        <p:blipFill>
          <a:blip r:embed="rId1"/>
          <a:stretch/>
        </p:blipFill>
        <p:spPr>
          <a:xfrm>
            <a:off x="0" y="0"/>
            <a:ext cx="10087560" cy="5680800"/>
          </a:xfrm>
          <a:prstGeom prst="rect">
            <a:avLst/>
          </a:prstGeom>
          <a:noFill/>
          <a:ln w="0">
            <a:noFill/>
          </a:ln>
        </p:spPr>
      </p:pic>
      <p:sp>
        <p:nvSpPr>
          <p:cNvPr id="77" name=""/>
          <p:cNvSpPr/>
          <p:nvPr/>
        </p:nvSpPr>
        <p:spPr>
          <a:xfrm>
            <a:off x="3311640" y="852480"/>
            <a:ext cx="5752080" cy="651600"/>
          </a:xfrm>
          <a:prstGeom prst="rect">
            <a:avLst/>
          </a:prstGeom>
          <a:noFill/>
          <a:ln w="0">
            <a:noFill/>
          </a:ln>
        </p:spPr>
        <p:style>
          <a:lnRef idx="0"/>
          <a:fillRef idx="0"/>
          <a:effectRef idx="0"/>
          <a:fontRef idx="minor"/>
        </p:style>
        <p:txBody>
          <a:bodyPr lIns="90000" rIns="90000" tIns="134280" bIns="45000" anchor="t">
            <a:noAutofit/>
          </a:bodyPr>
          <a:p>
            <a:pPr>
              <a:lnSpc>
                <a:spcPct val="84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4400" strike="noStrike" u="none">
                <a:solidFill>
                  <a:srgbClr val="0000cd"/>
                </a:solidFill>
                <a:effectLst/>
                <a:uFillTx/>
                <a:latin typeface="Palatino Linotype"/>
                <a:ea typeface="DejaVu Sans"/>
              </a:rPr>
              <a:t>1. Korintliler</a:t>
            </a:r>
            <a:r>
              <a:rPr b="1" lang="de-DE" sz="4000" strike="noStrike" u="none">
                <a:solidFill>
                  <a:srgbClr val="000000"/>
                </a:solidFill>
                <a:effectLst/>
                <a:uFillTx/>
                <a:latin typeface="Palatino Linotype"/>
                <a:ea typeface="DejaVu Sans"/>
              </a:rPr>
              <a:t> </a:t>
            </a:r>
            <a:r>
              <a:rPr b="1" lang="de-DE" sz="4000" strike="noStrike" u="none">
                <a:solidFill>
                  <a:srgbClr val="696969"/>
                </a:solidFill>
                <a:effectLst/>
                <a:uFillTx/>
                <a:latin typeface="Palatino Linotype"/>
                <a:ea typeface="DejaVu Sans"/>
              </a:rPr>
              <a:t>mektubu</a:t>
            </a:r>
            <a:endParaRPr b="0" lang="bg-BG" sz="4000" strike="noStrike" u="none">
              <a:solidFill>
                <a:srgbClr val="000000"/>
              </a:solidFill>
              <a:effectLst/>
              <a:uFillTx/>
              <a:latin typeface="Arial"/>
            </a:endParaRPr>
          </a:p>
        </p:txBody>
      </p:sp>
      <p:sp>
        <p:nvSpPr>
          <p:cNvPr id="78" name=""/>
          <p:cNvSpPr/>
          <p:nvPr/>
        </p:nvSpPr>
        <p:spPr>
          <a:xfrm>
            <a:off x="3780000" y="304920"/>
            <a:ext cx="5032800" cy="511920"/>
          </a:xfrm>
          <a:prstGeom prst="rect">
            <a:avLst/>
          </a:prstGeom>
          <a:noFill/>
          <a:ln w="0">
            <a:noFill/>
          </a:ln>
        </p:spPr>
        <p:style>
          <a:lnRef idx="0"/>
          <a:fillRef idx="0"/>
          <a:effectRef idx="0"/>
          <a:fontRef idx="minor"/>
        </p:style>
        <p:txBody>
          <a:bodyPr lIns="90000" rIns="90000" tIns="45000" bIns="45000" anchor="t">
            <a:noAutofit/>
          </a:bodyPr>
          <a:p>
            <a:pPr algn="ctr">
              <a:lnSpc>
                <a:spcPct val="101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b22222"/>
                </a:solidFill>
                <a:effectLst/>
                <a:uFillTx/>
                <a:latin typeface="Tahoma"/>
                <a:ea typeface="DejaVu Sans"/>
              </a:rPr>
              <a:t>Kaos Kilisesi Korint</a:t>
            </a:r>
            <a:endParaRPr b="0" lang="bg-BG" sz="2800" strike="noStrike" u="none">
              <a:solidFill>
                <a:srgbClr val="000000"/>
              </a:solidFill>
              <a:effectLst/>
              <a:uFillTx/>
              <a:latin typeface="Arial"/>
            </a:endParaRPr>
          </a:p>
        </p:txBody>
      </p:sp>
      <p:sp>
        <p:nvSpPr>
          <p:cNvPr id="79" name=""/>
          <p:cNvSpPr/>
          <p:nvPr/>
        </p:nvSpPr>
        <p:spPr>
          <a:xfrm>
            <a:off x="2268000" y="4823280"/>
            <a:ext cx="7554240" cy="640440"/>
          </a:xfrm>
          <a:prstGeom prst="rect">
            <a:avLst/>
          </a:prstGeom>
          <a:solidFill>
            <a:srgbClr val="f0e68c">
              <a:alpha val="60000"/>
            </a:srgbClr>
          </a:solidFill>
          <a:ln w="0">
            <a:noFill/>
          </a:ln>
        </p:spPr>
        <p:style>
          <a:lnRef idx="0"/>
          <a:fillRef idx="0"/>
          <a:effectRef idx="0"/>
          <a:fontRef idx="minor"/>
        </p:style>
        <p:txBody>
          <a:bodyPr lIns="90000" rIns="90000" tIns="55800" bIns="45000" anchor="ctr">
            <a:noAutofit/>
          </a:bodyPr>
          <a:p>
            <a:pPr algn="ctr">
              <a:lnSpc>
                <a:spcPct val="97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000000"/>
                </a:solidFill>
                <a:effectLst/>
                <a:uFillTx/>
                <a:latin typeface="Trebuchet MS"/>
                <a:ea typeface="Microsoft YaHei"/>
              </a:rPr>
              <a:t>Ders 13 – BEDENİN DİRİLİŞİ  </a:t>
            </a:r>
            <a:r>
              <a:rPr b="1" lang="de-DE" sz="2800" strike="noStrike" u="none">
                <a:solidFill>
                  <a:srgbClr val="000000"/>
                </a:solidFill>
                <a:effectLst/>
                <a:uFillTx/>
                <a:latin typeface="Trebuchet MS"/>
                <a:ea typeface="DejaVu Sans"/>
              </a:rPr>
              <a:t>(bölüm 15) </a:t>
            </a:r>
            <a:endParaRPr b="0" lang="bg-BG"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80" name=""/>
          <p:cNvGrpSpPr/>
          <p:nvPr/>
        </p:nvGrpSpPr>
        <p:grpSpPr>
          <a:xfrm>
            <a:off x="2313000" y="620640"/>
            <a:ext cx="4509360" cy="4509360"/>
            <a:chOff x="2313000" y="620640"/>
            <a:chExt cx="4509360" cy="4509360"/>
          </a:xfrm>
        </p:grpSpPr>
        <p:sp>
          <p:nvSpPr>
            <p:cNvPr id="81" name=""/>
            <p:cNvSpPr/>
            <p:nvPr/>
          </p:nvSpPr>
          <p:spPr>
            <a:xfrm>
              <a:off x="3932280" y="828720"/>
              <a:ext cx="238680" cy="327600"/>
            </a:xfrm>
            <a:prstGeom prst="rect">
              <a:avLst/>
            </a:prstGeom>
            <a:noFill/>
            <a:ln w="0">
              <a:noFill/>
            </a:ln>
          </p:spPr>
          <p:style>
            <a:lnRef idx="0"/>
            <a:fillRef idx="0"/>
            <a:effectRef idx="0"/>
            <a:fontRef idx="minor"/>
          </p:style>
          <p:txBody>
            <a:bodyPr wrap="none" lIns="90000" rIns="90000" tIns="60840" bIns="45000" anchor="t">
              <a:noAutofit/>
            </a:bodyPr>
            <a:p>
              <a:pP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Arial"/>
                  <a:ea typeface="DejaVu Sans"/>
                </a:rPr>
                <a:t>„</a:t>
              </a:r>
              <a:endParaRPr b="0" lang="bg-BG" sz="1800" strike="noStrike" u="none">
                <a:solidFill>
                  <a:srgbClr val="000000"/>
                </a:solidFill>
                <a:effectLst/>
                <a:uFillTx/>
                <a:latin typeface="Arial"/>
              </a:endParaRPr>
            </a:p>
          </p:txBody>
        </p:sp>
        <p:pic>
          <p:nvPicPr>
            <p:cNvPr id="82" name="" descr=""/>
            <p:cNvPicPr/>
            <p:nvPr/>
          </p:nvPicPr>
          <p:blipFill>
            <a:blip r:embed="rId1"/>
            <a:stretch/>
          </p:blipFill>
          <p:spPr>
            <a:xfrm>
              <a:off x="2313000" y="620640"/>
              <a:ext cx="4509360" cy="4509360"/>
            </a:xfrm>
            <a:prstGeom prst="rect">
              <a:avLst/>
            </a:prstGeom>
            <a:noFill/>
            <a:ln w="0">
              <a:noFill/>
            </a:ln>
          </p:spPr>
        </p:pic>
        <p:sp>
          <p:nvSpPr>
            <p:cNvPr id="83" name=""/>
            <p:cNvSpPr/>
            <p:nvPr/>
          </p:nvSpPr>
          <p:spPr>
            <a:xfrm>
              <a:off x="4687920" y="830160"/>
              <a:ext cx="521280" cy="41184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a:t>
              </a:r>
              <a:endParaRPr b="0" lang="bg-BG" sz="2400" strike="noStrike" u="none">
                <a:solidFill>
                  <a:srgbClr val="000000"/>
                </a:solidFill>
                <a:effectLst/>
                <a:uFillTx/>
                <a:latin typeface="Arial"/>
              </a:endParaRPr>
            </a:p>
          </p:txBody>
        </p:sp>
        <p:sp>
          <p:nvSpPr>
            <p:cNvPr id="84" name=""/>
            <p:cNvSpPr/>
            <p:nvPr/>
          </p:nvSpPr>
          <p:spPr>
            <a:xfrm>
              <a:off x="5372280" y="1082520"/>
              <a:ext cx="521280" cy="41220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2</a:t>
              </a:r>
              <a:endParaRPr b="0" lang="bg-BG" sz="2400" strike="noStrike" u="none">
                <a:solidFill>
                  <a:srgbClr val="000000"/>
                </a:solidFill>
                <a:effectLst/>
                <a:uFillTx/>
                <a:latin typeface="Arial"/>
              </a:endParaRPr>
            </a:p>
          </p:txBody>
        </p:sp>
        <p:sp>
          <p:nvSpPr>
            <p:cNvPr id="85" name=""/>
            <p:cNvSpPr/>
            <p:nvPr/>
          </p:nvSpPr>
          <p:spPr>
            <a:xfrm>
              <a:off x="5948280" y="1622520"/>
              <a:ext cx="521640" cy="41184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3</a:t>
              </a:r>
              <a:endParaRPr b="0" lang="bg-BG" sz="2400" strike="noStrike" u="none">
                <a:solidFill>
                  <a:srgbClr val="000000"/>
                </a:solidFill>
                <a:effectLst/>
                <a:uFillTx/>
                <a:latin typeface="Arial"/>
              </a:endParaRPr>
            </a:p>
          </p:txBody>
        </p:sp>
        <p:sp>
          <p:nvSpPr>
            <p:cNvPr id="86" name=""/>
            <p:cNvSpPr/>
            <p:nvPr/>
          </p:nvSpPr>
          <p:spPr>
            <a:xfrm>
              <a:off x="6200640" y="2343240"/>
              <a:ext cx="521640" cy="41184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4</a:t>
              </a:r>
              <a:endParaRPr b="0" lang="bg-BG" sz="2400" strike="noStrike" u="none">
                <a:solidFill>
                  <a:srgbClr val="000000"/>
                </a:solidFill>
                <a:effectLst/>
                <a:uFillTx/>
                <a:latin typeface="Arial"/>
              </a:endParaRPr>
            </a:p>
          </p:txBody>
        </p:sp>
        <p:sp>
          <p:nvSpPr>
            <p:cNvPr id="87" name=""/>
            <p:cNvSpPr/>
            <p:nvPr/>
          </p:nvSpPr>
          <p:spPr>
            <a:xfrm>
              <a:off x="6200640" y="3027240"/>
              <a:ext cx="521640" cy="41220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5</a:t>
              </a:r>
              <a:endParaRPr b="0" lang="bg-BG" sz="2400" strike="noStrike" u="none">
                <a:solidFill>
                  <a:srgbClr val="000000"/>
                </a:solidFill>
                <a:effectLst/>
                <a:uFillTx/>
                <a:latin typeface="Arial"/>
              </a:endParaRPr>
            </a:p>
          </p:txBody>
        </p:sp>
        <p:sp>
          <p:nvSpPr>
            <p:cNvPr id="88" name=""/>
            <p:cNvSpPr/>
            <p:nvPr/>
          </p:nvSpPr>
          <p:spPr>
            <a:xfrm>
              <a:off x="5911920" y="3747960"/>
              <a:ext cx="521280" cy="41220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6</a:t>
              </a:r>
              <a:endParaRPr b="0" lang="bg-BG" sz="2400" strike="noStrike" u="none">
                <a:solidFill>
                  <a:srgbClr val="000000"/>
                </a:solidFill>
                <a:effectLst/>
                <a:uFillTx/>
                <a:latin typeface="Arial"/>
              </a:endParaRPr>
            </a:p>
          </p:txBody>
        </p:sp>
        <p:sp>
          <p:nvSpPr>
            <p:cNvPr id="89" name=""/>
            <p:cNvSpPr/>
            <p:nvPr/>
          </p:nvSpPr>
          <p:spPr>
            <a:xfrm>
              <a:off x="5335560" y="4216320"/>
              <a:ext cx="521640" cy="41184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2f4f4f"/>
                  </a:solidFill>
                  <a:effectLst/>
                  <a:uFillTx/>
                  <a:latin typeface="Arial"/>
                  <a:ea typeface="DejaVu Sans"/>
                </a:rPr>
                <a:t>7</a:t>
              </a:r>
              <a:endParaRPr b="0" lang="bg-BG" sz="2400" strike="noStrike" u="none">
                <a:solidFill>
                  <a:srgbClr val="000000"/>
                </a:solidFill>
                <a:effectLst/>
                <a:uFillTx/>
                <a:latin typeface="Arial"/>
              </a:endParaRPr>
            </a:p>
          </p:txBody>
        </p:sp>
        <p:sp>
          <p:nvSpPr>
            <p:cNvPr id="90" name=""/>
            <p:cNvSpPr/>
            <p:nvPr/>
          </p:nvSpPr>
          <p:spPr>
            <a:xfrm>
              <a:off x="4687920" y="4503600"/>
              <a:ext cx="521280" cy="41220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8</a:t>
              </a:r>
              <a:endParaRPr b="0" lang="bg-BG" sz="2400" strike="noStrike" u="none">
                <a:solidFill>
                  <a:srgbClr val="000000"/>
                </a:solidFill>
                <a:effectLst/>
                <a:uFillTx/>
                <a:latin typeface="Arial"/>
              </a:endParaRPr>
            </a:p>
          </p:txBody>
        </p:sp>
        <p:sp>
          <p:nvSpPr>
            <p:cNvPr id="91" name=""/>
            <p:cNvSpPr/>
            <p:nvPr/>
          </p:nvSpPr>
          <p:spPr>
            <a:xfrm>
              <a:off x="3932280" y="4505400"/>
              <a:ext cx="521280" cy="41184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9</a:t>
              </a:r>
              <a:endParaRPr b="0" lang="bg-BG" sz="2400" strike="noStrike" u="none">
                <a:solidFill>
                  <a:srgbClr val="000000"/>
                </a:solidFill>
                <a:effectLst/>
                <a:uFillTx/>
                <a:latin typeface="Arial"/>
              </a:endParaRPr>
            </a:p>
          </p:txBody>
        </p:sp>
        <p:sp>
          <p:nvSpPr>
            <p:cNvPr id="92" name=""/>
            <p:cNvSpPr/>
            <p:nvPr/>
          </p:nvSpPr>
          <p:spPr>
            <a:xfrm>
              <a:off x="3247920" y="4253040"/>
              <a:ext cx="521640" cy="41184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10</a:t>
              </a:r>
              <a:endParaRPr b="0" lang="bg-BG" sz="2400" strike="noStrike" u="none">
                <a:solidFill>
                  <a:srgbClr val="000000"/>
                </a:solidFill>
                <a:effectLst/>
                <a:uFillTx/>
                <a:latin typeface="Arial"/>
              </a:endParaRPr>
            </a:p>
          </p:txBody>
        </p:sp>
        <p:sp>
          <p:nvSpPr>
            <p:cNvPr id="93" name=""/>
            <p:cNvSpPr/>
            <p:nvPr/>
          </p:nvSpPr>
          <p:spPr>
            <a:xfrm>
              <a:off x="2708280" y="3713040"/>
              <a:ext cx="521280" cy="41220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11</a:t>
              </a:r>
              <a:endParaRPr b="0" lang="bg-BG" sz="2400" strike="noStrike" u="none">
                <a:solidFill>
                  <a:srgbClr val="000000"/>
                </a:solidFill>
                <a:effectLst/>
                <a:uFillTx/>
                <a:latin typeface="Arial"/>
              </a:endParaRPr>
            </a:p>
          </p:txBody>
        </p:sp>
        <p:sp>
          <p:nvSpPr>
            <p:cNvPr id="94" name=""/>
            <p:cNvSpPr/>
            <p:nvPr/>
          </p:nvSpPr>
          <p:spPr>
            <a:xfrm>
              <a:off x="2421000" y="3065400"/>
              <a:ext cx="521280" cy="41184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12</a:t>
              </a:r>
              <a:endParaRPr b="0" lang="bg-BG" sz="2400" strike="noStrike" u="none">
                <a:solidFill>
                  <a:srgbClr val="000000"/>
                </a:solidFill>
                <a:effectLst/>
                <a:uFillTx/>
                <a:latin typeface="Arial"/>
              </a:endParaRPr>
            </a:p>
          </p:txBody>
        </p:sp>
        <p:sp>
          <p:nvSpPr>
            <p:cNvPr id="95" name=""/>
            <p:cNvSpPr/>
            <p:nvPr/>
          </p:nvSpPr>
          <p:spPr>
            <a:xfrm>
              <a:off x="2384280" y="2309760"/>
              <a:ext cx="521640" cy="41184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13</a:t>
              </a:r>
              <a:endParaRPr b="0" lang="bg-BG" sz="2400" strike="noStrike" u="none">
                <a:solidFill>
                  <a:srgbClr val="000000"/>
                </a:solidFill>
                <a:effectLst/>
                <a:uFillTx/>
                <a:latin typeface="Arial"/>
              </a:endParaRPr>
            </a:p>
          </p:txBody>
        </p:sp>
        <p:sp>
          <p:nvSpPr>
            <p:cNvPr id="96" name=""/>
            <p:cNvSpPr/>
            <p:nvPr/>
          </p:nvSpPr>
          <p:spPr>
            <a:xfrm>
              <a:off x="2671920" y="1625760"/>
              <a:ext cx="521280" cy="41184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14</a:t>
              </a:r>
              <a:endParaRPr b="0" lang="bg-BG" sz="2400" strike="noStrike" u="none">
                <a:solidFill>
                  <a:srgbClr val="000000"/>
                </a:solidFill>
                <a:effectLst/>
                <a:uFillTx/>
                <a:latin typeface="Arial"/>
              </a:endParaRPr>
            </a:p>
          </p:txBody>
        </p:sp>
        <p:sp>
          <p:nvSpPr>
            <p:cNvPr id="97" name=""/>
            <p:cNvSpPr/>
            <p:nvPr/>
          </p:nvSpPr>
          <p:spPr>
            <a:xfrm>
              <a:off x="3247920" y="1122480"/>
              <a:ext cx="521640" cy="41184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2f4f4f"/>
                  </a:solidFill>
                  <a:effectLst/>
                  <a:uFillTx/>
                  <a:latin typeface="Arial"/>
                  <a:ea typeface="DejaVu Sans"/>
                </a:rPr>
                <a:t>15</a:t>
              </a:r>
              <a:endParaRPr b="0" lang="bg-BG" sz="2400" strike="noStrike" u="none">
                <a:solidFill>
                  <a:srgbClr val="000000"/>
                </a:solidFill>
                <a:effectLst/>
                <a:uFillTx/>
                <a:latin typeface="Arial"/>
              </a:endParaRPr>
            </a:p>
          </p:txBody>
        </p:sp>
        <p:sp>
          <p:nvSpPr>
            <p:cNvPr id="98" name=""/>
            <p:cNvSpPr/>
            <p:nvPr/>
          </p:nvSpPr>
          <p:spPr>
            <a:xfrm>
              <a:off x="3932280" y="835200"/>
              <a:ext cx="521280" cy="41184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16</a:t>
              </a:r>
              <a:endParaRPr b="0" lang="bg-BG" sz="2400" strike="noStrike" u="none">
                <a:solidFill>
                  <a:srgbClr val="000000"/>
                </a:solidFill>
                <a:effectLst/>
                <a:uFillTx/>
                <a:latin typeface="Arial"/>
              </a:endParaRPr>
            </a:p>
          </p:txBody>
        </p:sp>
      </p:grpSp>
      <p:sp>
        <p:nvSpPr>
          <p:cNvPr id="99" name=""/>
          <p:cNvSpPr/>
          <p:nvPr/>
        </p:nvSpPr>
        <p:spPr>
          <a:xfrm>
            <a:off x="5759280" y="569880"/>
            <a:ext cx="1937520" cy="78984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Bölünmeler</a:t>
            </a:r>
            <a:endParaRPr b="0" lang="bg-BG" sz="2400" strike="noStrike" u="none">
              <a:solidFill>
                <a:srgbClr val="000000"/>
              </a:solidFill>
              <a:effectLst/>
              <a:uFillTx/>
              <a:latin typeface="Arial"/>
            </a:endParaRPr>
          </a:p>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8080"/>
                </a:solidFill>
                <a:effectLst/>
                <a:uFillTx/>
                <a:latin typeface="Trebuchet MS"/>
                <a:ea typeface="DejaVu Sans"/>
              </a:rPr>
              <a:t>1-4</a:t>
            </a:r>
            <a:endParaRPr b="0" lang="bg-BG" sz="2400" strike="noStrike" u="none">
              <a:solidFill>
                <a:srgbClr val="000000"/>
              </a:solidFill>
              <a:effectLst/>
              <a:uFillTx/>
              <a:latin typeface="Arial"/>
            </a:endParaRPr>
          </a:p>
        </p:txBody>
      </p:sp>
      <p:sp>
        <p:nvSpPr>
          <p:cNvPr id="100" name=""/>
          <p:cNvSpPr/>
          <p:nvPr/>
        </p:nvSpPr>
        <p:spPr>
          <a:xfrm>
            <a:off x="6559560" y="3552840"/>
            <a:ext cx="3080520" cy="789840"/>
          </a:xfrm>
          <a:prstGeom prst="rect">
            <a:avLst/>
          </a:prstGeom>
          <a:noFill/>
          <a:ln w="0">
            <a:noFill/>
          </a:ln>
        </p:spPr>
        <p:style>
          <a:lnRef idx="0"/>
          <a:fillRef idx="0"/>
          <a:effectRef idx="0"/>
          <a:fontRef idx="minor"/>
        </p:style>
        <p:txBody>
          <a:bodyPr lIns="90000" rIns="90000" tIns="54000" bIns="45000" anchor="t">
            <a:noAutofit/>
          </a:bodyPr>
          <a:p>
            <a:pP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Microsoft YaHei"/>
              </a:rPr>
              <a:t>    Zina  </a:t>
            </a:r>
            <a:r>
              <a:rPr b="1" lang="de-DE" sz="2400" strike="noStrike" u="none">
                <a:solidFill>
                  <a:srgbClr val="008080"/>
                </a:solidFill>
                <a:effectLst/>
                <a:uFillTx/>
                <a:latin typeface="Trebuchet MS"/>
                <a:ea typeface="DejaVu Sans"/>
              </a:rPr>
              <a:t>5</a:t>
            </a:r>
            <a:endParaRPr b="0" lang="bg-BG" sz="2400" strike="noStrike" u="none">
              <a:solidFill>
                <a:srgbClr val="000000"/>
              </a:solidFill>
              <a:effectLst/>
              <a:uFillTx/>
              <a:latin typeface="Arial"/>
            </a:endParaRPr>
          </a:p>
          <a:p>
            <a:pP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Microsoft YaHei"/>
              </a:rPr>
              <a:t>  Dava açmak  </a:t>
            </a:r>
            <a:r>
              <a:rPr b="1" lang="de-DE" sz="2400" strike="noStrike" u="none">
                <a:solidFill>
                  <a:srgbClr val="008080"/>
                </a:solidFill>
                <a:effectLst/>
                <a:uFillTx/>
                <a:latin typeface="Trebuchet MS"/>
                <a:ea typeface="DejaVu Sans"/>
              </a:rPr>
              <a:t>6</a:t>
            </a:r>
            <a:endParaRPr b="0" lang="bg-BG" sz="2400" strike="noStrike" u="none">
              <a:solidFill>
                <a:srgbClr val="000000"/>
              </a:solidFill>
              <a:effectLst/>
              <a:uFillTx/>
              <a:latin typeface="Arial"/>
            </a:endParaRPr>
          </a:p>
        </p:txBody>
      </p:sp>
      <p:sp>
        <p:nvSpPr>
          <p:cNvPr id="101" name=""/>
          <p:cNvSpPr/>
          <p:nvPr/>
        </p:nvSpPr>
        <p:spPr>
          <a:xfrm>
            <a:off x="5616720" y="4884840"/>
            <a:ext cx="1792800" cy="43704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Evlilik  </a:t>
            </a:r>
            <a:r>
              <a:rPr b="1" lang="de-DE" sz="2400" strike="noStrike" u="none">
                <a:solidFill>
                  <a:srgbClr val="008080"/>
                </a:solidFill>
                <a:effectLst/>
                <a:uFillTx/>
                <a:latin typeface="Trebuchet MS"/>
                <a:ea typeface="DejaVu Sans"/>
              </a:rPr>
              <a:t>7</a:t>
            </a:r>
            <a:endParaRPr b="0" lang="bg-BG" sz="2400" strike="noStrike" u="none">
              <a:solidFill>
                <a:srgbClr val="000000"/>
              </a:solidFill>
              <a:effectLst/>
              <a:uFillTx/>
              <a:latin typeface="Arial"/>
            </a:endParaRPr>
          </a:p>
        </p:txBody>
      </p:sp>
      <p:sp>
        <p:nvSpPr>
          <p:cNvPr id="102" name=""/>
          <p:cNvSpPr/>
          <p:nvPr/>
        </p:nvSpPr>
        <p:spPr>
          <a:xfrm>
            <a:off x="2268360" y="5100480"/>
            <a:ext cx="2764800" cy="45504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Kurban eti  </a:t>
            </a:r>
            <a:r>
              <a:rPr b="1" lang="de-DE" sz="2400" strike="noStrike" u="none">
                <a:solidFill>
                  <a:srgbClr val="008080"/>
                </a:solidFill>
                <a:effectLst/>
                <a:uFillTx/>
                <a:latin typeface="Trebuchet MS"/>
                <a:ea typeface="DejaVu Sans"/>
              </a:rPr>
              <a:t>8-10</a:t>
            </a:r>
            <a:endParaRPr b="0" lang="bg-BG" sz="2400" strike="noStrike" u="none">
              <a:solidFill>
                <a:srgbClr val="000000"/>
              </a:solidFill>
              <a:effectLst/>
              <a:uFillTx/>
              <a:latin typeface="Arial"/>
            </a:endParaRPr>
          </a:p>
        </p:txBody>
      </p:sp>
      <p:sp>
        <p:nvSpPr>
          <p:cNvPr id="103" name=""/>
          <p:cNvSpPr/>
          <p:nvPr/>
        </p:nvSpPr>
        <p:spPr>
          <a:xfrm>
            <a:off x="900000" y="4367160"/>
            <a:ext cx="1972440" cy="43740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Başörtü  </a:t>
            </a:r>
            <a:r>
              <a:rPr b="1" lang="de-DE" sz="2400" strike="noStrike" u="none">
                <a:solidFill>
                  <a:srgbClr val="008080"/>
                </a:solidFill>
                <a:effectLst/>
                <a:uFillTx/>
                <a:latin typeface="Trebuchet MS"/>
                <a:ea typeface="DejaVu Sans"/>
              </a:rPr>
              <a:t>11</a:t>
            </a:r>
            <a:endParaRPr b="0" lang="bg-BG" sz="2400" strike="noStrike" u="none">
              <a:solidFill>
                <a:srgbClr val="000000"/>
              </a:solidFill>
              <a:effectLst/>
              <a:uFillTx/>
              <a:latin typeface="Arial"/>
            </a:endParaRPr>
          </a:p>
        </p:txBody>
      </p:sp>
      <p:sp>
        <p:nvSpPr>
          <p:cNvPr id="104" name=""/>
          <p:cNvSpPr/>
          <p:nvPr/>
        </p:nvSpPr>
        <p:spPr>
          <a:xfrm>
            <a:off x="-144360" y="3959280"/>
            <a:ext cx="2945520" cy="43740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Rabbin sofrası </a:t>
            </a:r>
            <a:r>
              <a:rPr b="1" lang="de-DE" sz="2400" strike="noStrike" u="none">
                <a:solidFill>
                  <a:srgbClr val="008080"/>
                </a:solidFill>
                <a:effectLst/>
                <a:uFillTx/>
                <a:latin typeface="Trebuchet MS"/>
                <a:ea typeface="DejaVu Sans"/>
              </a:rPr>
              <a:t>11</a:t>
            </a:r>
            <a:endParaRPr b="0" lang="bg-BG" sz="2400" strike="noStrike" u="none">
              <a:solidFill>
                <a:srgbClr val="000000"/>
              </a:solidFill>
              <a:effectLst/>
              <a:uFillTx/>
              <a:latin typeface="Arial"/>
            </a:endParaRPr>
          </a:p>
        </p:txBody>
      </p:sp>
      <p:sp>
        <p:nvSpPr>
          <p:cNvPr id="105" name=""/>
          <p:cNvSpPr/>
          <p:nvPr/>
        </p:nvSpPr>
        <p:spPr>
          <a:xfrm>
            <a:off x="252360" y="1979640"/>
            <a:ext cx="2045520" cy="78984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Ruh vergileri</a:t>
            </a:r>
            <a:endParaRPr b="0" lang="bg-BG" sz="2400" strike="noStrike" u="none">
              <a:solidFill>
                <a:srgbClr val="000000"/>
              </a:solidFill>
              <a:effectLst/>
              <a:uFillTx/>
              <a:latin typeface="Arial"/>
            </a:endParaRPr>
          </a:p>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8080"/>
                </a:solidFill>
                <a:effectLst/>
                <a:uFillTx/>
                <a:latin typeface="Trebuchet MS"/>
                <a:ea typeface="DejaVu Sans"/>
              </a:rPr>
              <a:t>12-14</a:t>
            </a:r>
            <a:endParaRPr b="0" lang="bg-BG" sz="2400" strike="noStrike" u="none">
              <a:solidFill>
                <a:srgbClr val="000000"/>
              </a:solidFill>
              <a:effectLst/>
              <a:uFillTx/>
              <a:latin typeface="Arial"/>
            </a:endParaRPr>
          </a:p>
        </p:txBody>
      </p:sp>
      <p:sp>
        <p:nvSpPr>
          <p:cNvPr id="106" name=""/>
          <p:cNvSpPr/>
          <p:nvPr/>
        </p:nvSpPr>
        <p:spPr>
          <a:xfrm>
            <a:off x="1547640" y="671400"/>
            <a:ext cx="1721880" cy="43740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Diriliş  </a:t>
            </a:r>
            <a:r>
              <a:rPr b="1" lang="de-DE" sz="2400" strike="noStrike" u="none">
                <a:solidFill>
                  <a:srgbClr val="008080"/>
                </a:solidFill>
                <a:effectLst/>
                <a:uFillTx/>
                <a:latin typeface="Trebuchet MS"/>
                <a:ea typeface="DejaVu Sans"/>
              </a:rPr>
              <a:t>15</a:t>
            </a:r>
            <a:endParaRPr b="0" lang="bg-BG" sz="2400" strike="noStrike" u="none">
              <a:solidFill>
                <a:srgbClr val="000000"/>
              </a:solidFill>
              <a:effectLst/>
              <a:uFillTx/>
              <a:latin typeface="Arial"/>
            </a:endParaRPr>
          </a:p>
        </p:txBody>
      </p:sp>
      <p:sp>
        <p:nvSpPr>
          <p:cNvPr id="107" name=""/>
          <p:cNvSpPr/>
          <p:nvPr/>
        </p:nvSpPr>
        <p:spPr>
          <a:xfrm>
            <a:off x="-252360" y="179280"/>
            <a:ext cx="5033160" cy="43740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Para toplaması + yolculuk  </a:t>
            </a:r>
            <a:r>
              <a:rPr b="1" lang="de-DE" sz="2400" strike="noStrike" u="none">
                <a:solidFill>
                  <a:srgbClr val="008080"/>
                </a:solidFill>
                <a:effectLst/>
                <a:uFillTx/>
                <a:latin typeface="Trebuchet MS"/>
                <a:ea typeface="DejaVu Sans"/>
              </a:rPr>
              <a:t>16</a:t>
            </a:r>
            <a:endParaRPr b="0" lang="bg-BG" sz="2400" strike="noStrike" u="none">
              <a:solidFill>
                <a:srgbClr val="000000"/>
              </a:solidFill>
              <a:effectLst/>
              <a:uFillTx/>
              <a:latin typeface="Arial"/>
            </a:endParaRPr>
          </a:p>
        </p:txBody>
      </p:sp>
      <p:sp>
        <p:nvSpPr>
          <p:cNvPr id="108" name=""/>
          <p:cNvSpPr/>
          <p:nvPr/>
        </p:nvSpPr>
        <p:spPr>
          <a:xfrm>
            <a:off x="7128000" y="1789200"/>
            <a:ext cx="2693160" cy="1184760"/>
          </a:xfrm>
          <a:prstGeom prst="rect">
            <a:avLst/>
          </a:prstGeom>
          <a:solidFill>
            <a:srgbClr val="ffefd5"/>
          </a:solidFill>
          <a:ln w="36720">
            <a:solidFill>
              <a:srgbClr val="a9a9a9"/>
            </a:solidFill>
            <a:round/>
          </a:ln>
        </p:spPr>
        <p:style>
          <a:lnRef idx="0"/>
          <a:fillRef idx="0"/>
          <a:effectRef idx="0"/>
          <a:fontRef idx="minor"/>
        </p:style>
        <p:txBody>
          <a:bodyPr lIns="54720" rIns="73080" tIns="193320" bIns="0" anchor="ctr">
            <a:noAutofit/>
          </a:bodyPr>
          <a:p>
            <a:pPr algn="ctr">
              <a:lnSpc>
                <a:spcPct val="84000"/>
              </a:lnSpc>
              <a:spcBef>
                <a:spcPts val="88"/>
              </a:spcBef>
              <a:spcAft>
                <a:spcPts val="9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3200" strike="noStrike" u="none">
                <a:solidFill>
                  <a:srgbClr val="008080"/>
                </a:solidFill>
                <a:effectLst/>
                <a:uFillTx/>
                <a:latin typeface="Palatino Linotype"/>
                <a:ea typeface="DejaVu Sans"/>
              </a:rPr>
              <a:t>1.Korintliler</a:t>
            </a:r>
            <a:endParaRPr b="0" lang="bg-BG" sz="3200" strike="noStrike" u="none">
              <a:solidFill>
                <a:srgbClr val="000000"/>
              </a:solidFill>
              <a:effectLst/>
              <a:uFillTx/>
              <a:latin typeface="Arial"/>
            </a:endParaRPr>
          </a:p>
          <a:p>
            <a:pPr algn="ctr">
              <a:lnSpc>
                <a:spcPct val="84000"/>
              </a:lnSpc>
              <a:spcBef>
                <a:spcPts val="88"/>
              </a:spcBef>
              <a:spcAft>
                <a:spcPts val="9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4200" strike="noStrike" u="none">
                <a:solidFill>
                  <a:srgbClr val="0000cd"/>
                </a:solidFill>
                <a:effectLst/>
                <a:uFillTx/>
                <a:latin typeface="Palatino Linotype"/>
                <a:ea typeface="DejaVu Sans"/>
              </a:rPr>
              <a:t>İSKELET</a:t>
            </a:r>
            <a:endParaRPr b="0" lang="bg-BG" sz="4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dur="indefinite" fill="hold">
                      <p:stCondLst>
                        <p:cond delay="indefinite"/>
                      </p:stCondLst>
                      <p:childTnLst>
                        <p:par>
                          <p:cTn id="4" dur="indefinite" fill="hold">
                            <p:stCondLst>
                              <p:cond delay="0"/>
                            </p:stCondLst>
                            <p:childTnLst>
                              <p:par>
                                <p:cTn id="5" dur="indefinite" nodeType="clickEffect" fill="hold" presetClass="entr" presetID="1">
                                  <p:stCondLst>
                                    <p:cond delay="0"/>
                                  </p:stCondLst>
                                  <p:childTnLst>
                                    <p:set>
                                      <p:cBhvr>
                                        <p:cTn id="6" dur="1" fill="hold">
                                          <p:stCondLst>
                                            <p:cond delay="0"/>
                                          </p:stCondLst>
                                        </p:cTn>
                                        <p:tgtEl>
                                          <p:spTgt spid="99">
                                            <p:txEl>
                                              <p:pRg st="0" end="0"/>
                                            </p:txEl>
                                          </p:spTgt>
                                        </p:tgtEl>
                                        <p:attrNameLst>
                                          <p:attrName>style.visibility</p:attrName>
                                        </p:attrNameLst>
                                      </p:cBhvr>
                                      <p:to>
                                        <p:strVal val="visible"/>
                                      </p:to>
                                    </p:set>
                                  </p:childTnLst>
                                </p:cTn>
                              </p:par>
                              <p:par>
                                <p:cTn id="7" dur="indefinite" nodeType="withEffect" fill="hold" presetClass="entr" presetID="1">
                                  <p:stCondLst>
                                    <p:cond delay="0"/>
                                  </p:stCondLst>
                                  <p:childTnLst>
                                    <p:set>
                                      <p:cBhvr>
                                        <p:cTn id="8" dur="1" fill="hold">
                                          <p:stCondLst>
                                            <p:cond delay="0"/>
                                          </p:stCondLst>
                                        </p:cTn>
                                        <p:tgtEl>
                                          <p:spTgt spid="99">
                                            <p:txEl>
                                              <p:pRg st="1" end="1"/>
                                            </p:txEl>
                                          </p:spTgt>
                                        </p:tgtEl>
                                        <p:attrNameLst>
                                          <p:attrName>style.visibility</p:attrName>
                                        </p:attrNameLst>
                                      </p:cBhvr>
                                      <p:to>
                                        <p:strVal val="visible"/>
                                      </p:to>
                                    </p:set>
                                  </p:childTnLst>
                                </p:cTn>
                              </p:par>
                            </p:childTnLst>
                          </p:cTn>
                        </p:par>
                      </p:childTnLst>
                    </p:cTn>
                  </p:par>
                  <p:par>
                    <p:cTn id="9" dur="indefinite" fill="hold">
                      <p:stCondLst>
                        <p:cond delay="indefinite"/>
                      </p:stCondLst>
                      <p:childTnLst>
                        <p:par>
                          <p:cTn id="10" dur="indefinite" fill="hold">
                            <p:stCondLst>
                              <p:cond delay="0"/>
                            </p:stCondLst>
                            <p:childTnLst>
                              <p:par>
                                <p:cTn id="11" dur="indefinite" nodeType="clickEffect" fill="hold" presetClass="entr" presetID="1">
                                  <p:stCondLst>
                                    <p:cond delay="0"/>
                                  </p:stCondLst>
                                  <p:childTnLst>
                                    <p:set>
                                      <p:cBhvr>
                                        <p:cTn id="12" dur="1" fill="hold">
                                          <p:stCondLst>
                                            <p:cond delay="0"/>
                                          </p:stCondLst>
                                        </p:cTn>
                                        <p:tgtEl>
                                          <p:spTgt spid="100">
                                            <p:txEl>
                                              <p:pRg st="0" end="0"/>
                                            </p:txEl>
                                          </p:spTgt>
                                        </p:tgtEl>
                                        <p:attrNameLst>
                                          <p:attrName>style.visibility</p:attrName>
                                        </p:attrNameLst>
                                      </p:cBhvr>
                                      <p:to>
                                        <p:strVal val="visible"/>
                                      </p:to>
                                    </p:set>
                                  </p:childTnLst>
                                </p:cTn>
                              </p:par>
                            </p:childTnLst>
                          </p:cTn>
                        </p:par>
                      </p:childTnLst>
                    </p:cTn>
                  </p:par>
                  <p:par>
                    <p:cTn id="13" dur="indefinite" fill="hold">
                      <p:stCondLst>
                        <p:cond delay="indefinite"/>
                      </p:stCondLst>
                      <p:childTnLst>
                        <p:par>
                          <p:cTn id="14" dur="indefinite" fill="hold">
                            <p:stCondLst>
                              <p:cond delay="0"/>
                            </p:stCondLst>
                            <p:childTnLst>
                              <p:par>
                                <p:cTn id="15" dur="indefinite" nodeType="clickEffect" fill="hold" presetClass="entr" presetID="1">
                                  <p:stCondLst>
                                    <p:cond delay="0"/>
                                  </p:stCondLst>
                                  <p:childTnLst>
                                    <p:set>
                                      <p:cBhvr>
                                        <p:cTn id="16" dur="1" fill="hold">
                                          <p:stCondLst>
                                            <p:cond delay="0"/>
                                          </p:stCondLst>
                                        </p:cTn>
                                        <p:tgtEl>
                                          <p:spTgt spid="100">
                                            <p:txEl>
                                              <p:pRg st="1" end="1"/>
                                            </p:txEl>
                                          </p:spTgt>
                                        </p:tgtEl>
                                        <p:attrNameLst>
                                          <p:attrName>style.visibility</p:attrName>
                                        </p:attrNameLst>
                                      </p:cBhvr>
                                      <p:to>
                                        <p:strVal val="visible"/>
                                      </p:to>
                                    </p:set>
                                  </p:childTnLst>
                                </p:cTn>
                              </p:par>
                            </p:childTnLst>
                          </p:cTn>
                        </p:par>
                      </p:childTnLst>
                    </p:cTn>
                  </p:par>
                  <p:par>
                    <p:cTn id="17" dur="indefinite" fill="hold">
                      <p:stCondLst>
                        <p:cond delay="indefinite"/>
                      </p:stCondLst>
                      <p:childTnLst>
                        <p:par>
                          <p:cTn id="18" dur="indefinite" fill="hold">
                            <p:stCondLst>
                              <p:cond delay="0"/>
                            </p:stCondLst>
                            <p:childTnLst>
                              <p:par>
                                <p:cTn id="19" dur="indefinite" nodeType="clickEffect" fill="hold" presetClass="entr" presetID="1">
                                  <p:stCondLst>
                                    <p:cond delay="0"/>
                                  </p:stCondLst>
                                  <p:childTnLst>
                                    <p:set>
                                      <p:cBhvr>
                                        <p:cTn id="20" dur="1" fill="hold">
                                          <p:stCondLst>
                                            <p:cond delay="0"/>
                                          </p:stCondLst>
                                        </p:cTn>
                                        <p:tgtEl>
                                          <p:spTgt spid="101">
                                            <p:txEl>
                                              <p:pRg st="0" end="0"/>
                                            </p:txEl>
                                          </p:spTgt>
                                        </p:tgtEl>
                                        <p:attrNameLst>
                                          <p:attrName>style.visibility</p:attrName>
                                        </p:attrNameLst>
                                      </p:cBhvr>
                                      <p:to>
                                        <p:strVal val="visible"/>
                                      </p:to>
                                    </p:set>
                                  </p:childTnLst>
                                </p:cTn>
                              </p:par>
                            </p:childTnLst>
                          </p:cTn>
                        </p:par>
                      </p:childTnLst>
                    </p:cTn>
                  </p:par>
                  <p:par>
                    <p:cTn id="21" dur="indefinite" fill="hold">
                      <p:stCondLst>
                        <p:cond delay="indefinite"/>
                      </p:stCondLst>
                      <p:childTnLst>
                        <p:par>
                          <p:cTn id="22" dur="indefinite" fill="hold">
                            <p:stCondLst>
                              <p:cond delay="0"/>
                            </p:stCondLst>
                            <p:childTnLst>
                              <p:par>
                                <p:cTn id="23" dur="indefinite" nodeType="clickEffect" fill="hold" presetClass="entr" presetID="1">
                                  <p:stCondLst>
                                    <p:cond delay="0"/>
                                  </p:stCondLst>
                                  <p:childTnLst>
                                    <p:set>
                                      <p:cBhvr>
                                        <p:cTn id="24" dur="1" fill="hold">
                                          <p:stCondLst>
                                            <p:cond delay="0"/>
                                          </p:stCondLst>
                                        </p:cTn>
                                        <p:tgtEl>
                                          <p:spTgt spid="102">
                                            <p:txEl>
                                              <p:pRg st="0" end="0"/>
                                            </p:txEl>
                                          </p:spTgt>
                                        </p:tgtEl>
                                        <p:attrNameLst>
                                          <p:attrName>style.visibility</p:attrName>
                                        </p:attrNameLst>
                                      </p:cBhvr>
                                      <p:to>
                                        <p:strVal val="visible"/>
                                      </p:to>
                                    </p:set>
                                  </p:childTnLst>
                                </p:cTn>
                              </p:par>
                            </p:childTnLst>
                          </p:cTn>
                        </p:par>
                      </p:childTnLst>
                    </p:cTn>
                  </p:par>
                  <p:par>
                    <p:cTn id="25" dur="indefinite" fill="hold">
                      <p:stCondLst>
                        <p:cond delay="indefinite"/>
                      </p:stCondLst>
                      <p:childTnLst>
                        <p:par>
                          <p:cTn id="26" dur="indefinite" fill="hold">
                            <p:stCondLst>
                              <p:cond delay="0"/>
                            </p:stCondLst>
                            <p:childTnLst>
                              <p:par>
                                <p:cTn id="27" dur="indefinite" nodeType="clickEffect" fill="hold" presetClass="entr" presetID="1">
                                  <p:stCondLst>
                                    <p:cond delay="0"/>
                                  </p:stCondLst>
                                  <p:childTnLst>
                                    <p:set>
                                      <p:cBhvr>
                                        <p:cTn id="28" dur="1" fill="hold">
                                          <p:stCondLst>
                                            <p:cond delay="0"/>
                                          </p:stCondLst>
                                        </p:cTn>
                                        <p:tgtEl>
                                          <p:spTgt spid="103">
                                            <p:txEl>
                                              <p:pRg st="0" end="0"/>
                                            </p:txEl>
                                          </p:spTgt>
                                        </p:tgtEl>
                                        <p:attrNameLst>
                                          <p:attrName>style.visibility</p:attrName>
                                        </p:attrNameLst>
                                      </p:cBhvr>
                                      <p:to>
                                        <p:strVal val="visible"/>
                                      </p:to>
                                    </p:set>
                                  </p:childTnLst>
                                </p:cTn>
                              </p:par>
                            </p:childTnLst>
                          </p:cTn>
                        </p:par>
                      </p:childTnLst>
                    </p:cTn>
                  </p:par>
                  <p:par>
                    <p:cTn id="29" dur="indefinite" fill="hold">
                      <p:stCondLst>
                        <p:cond delay="indefinite"/>
                      </p:stCondLst>
                      <p:childTnLst>
                        <p:par>
                          <p:cTn id="30" dur="indefinite" fill="hold">
                            <p:stCondLst>
                              <p:cond delay="0"/>
                            </p:stCondLst>
                            <p:childTnLst>
                              <p:par>
                                <p:cTn id="31" dur="indefinite" nodeType="clickEffect" fill="hold" presetClass="entr" presetID="1">
                                  <p:stCondLst>
                                    <p:cond delay="0"/>
                                  </p:stCondLst>
                                  <p:childTnLst>
                                    <p:set>
                                      <p:cBhvr>
                                        <p:cTn id="32" dur="1" fill="hold">
                                          <p:stCondLst>
                                            <p:cond delay="0"/>
                                          </p:stCondLst>
                                        </p:cTn>
                                        <p:tgtEl>
                                          <p:spTgt spid="104">
                                            <p:txEl>
                                              <p:pRg st="0" end="0"/>
                                            </p:txEl>
                                          </p:spTgt>
                                        </p:tgtEl>
                                        <p:attrNameLst>
                                          <p:attrName>style.visibility</p:attrName>
                                        </p:attrNameLst>
                                      </p:cBhvr>
                                      <p:to>
                                        <p:strVal val="visible"/>
                                      </p:to>
                                    </p:set>
                                  </p:childTnLst>
                                </p:cTn>
                              </p:par>
                            </p:childTnLst>
                          </p:cTn>
                        </p:par>
                      </p:childTnLst>
                    </p:cTn>
                  </p:par>
                  <p:par>
                    <p:cTn id="33" dur="indefinite" fill="hold">
                      <p:stCondLst>
                        <p:cond delay="indefinite"/>
                      </p:stCondLst>
                      <p:childTnLst>
                        <p:par>
                          <p:cTn id="34" dur="indefinite" fill="hold">
                            <p:stCondLst>
                              <p:cond delay="0"/>
                            </p:stCondLst>
                            <p:childTnLst>
                              <p:par>
                                <p:cTn id="35" dur="indefinite" nodeType="clickEffect" fill="hold" presetClass="entr" presetID="1">
                                  <p:stCondLst>
                                    <p:cond delay="0"/>
                                  </p:stCondLst>
                                  <p:childTnLst>
                                    <p:set>
                                      <p:cBhvr>
                                        <p:cTn id="36" dur="1" fill="hold">
                                          <p:stCondLst>
                                            <p:cond delay="0"/>
                                          </p:stCondLst>
                                        </p:cTn>
                                        <p:tgtEl>
                                          <p:spTgt spid="105">
                                            <p:txEl>
                                              <p:pRg st="0" end="0"/>
                                            </p:txEl>
                                          </p:spTgt>
                                        </p:tgtEl>
                                        <p:attrNameLst>
                                          <p:attrName>style.visibility</p:attrName>
                                        </p:attrNameLst>
                                      </p:cBhvr>
                                      <p:to>
                                        <p:strVal val="visible"/>
                                      </p:to>
                                    </p:set>
                                  </p:childTnLst>
                                </p:cTn>
                              </p:par>
                              <p:par>
                                <p:cTn id="37" dur="indefinite" nodeType="withEffect" fill="hold" presetClass="entr" presetID="1">
                                  <p:stCondLst>
                                    <p:cond delay="0"/>
                                  </p:stCondLst>
                                  <p:childTnLst>
                                    <p:set>
                                      <p:cBhvr>
                                        <p:cTn id="38" dur="1" fill="hold">
                                          <p:stCondLst>
                                            <p:cond delay="0"/>
                                          </p:stCondLst>
                                        </p:cTn>
                                        <p:tgtEl>
                                          <p:spTgt spid="105">
                                            <p:txEl>
                                              <p:pRg st="1" end="1"/>
                                            </p:txEl>
                                          </p:spTgt>
                                        </p:tgtEl>
                                        <p:attrNameLst>
                                          <p:attrName>style.visibility</p:attrName>
                                        </p:attrNameLst>
                                      </p:cBhvr>
                                      <p:to>
                                        <p:strVal val="visible"/>
                                      </p:to>
                                    </p:set>
                                  </p:childTnLst>
                                </p:cTn>
                              </p:par>
                            </p:childTnLst>
                          </p:cTn>
                        </p:par>
                      </p:childTnLst>
                    </p:cTn>
                  </p:par>
                  <p:par>
                    <p:cTn id="39" dur="indefinite" fill="hold">
                      <p:stCondLst>
                        <p:cond delay="indefinite"/>
                      </p:stCondLst>
                      <p:childTnLst>
                        <p:par>
                          <p:cTn id="40" dur="indefinite" fill="hold">
                            <p:stCondLst>
                              <p:cond delay="0"/>
                            </p:stCondLst>
                            <p:childTnLst>
                              <p:par>
                                <p:cTn id="41" dur="indefinite" nodeType="clickEffect" fill="hold" presetClass="entr" presetID="1">
                                  <p:stCondLst>
                                    <p:cond delay="0"/>
                                  </p:stCondLst>
                                  <p:childTnLst>
                                    <p:set>
                                      <p:cBhvr>
                                        <p:cTn id="42" dur="1" fill="hold">
                                          <p:stCondLst>
                                            <p:cond delay="0"/>
                                          </p:stCondLst>
                                        </p:cTn>
                                        <p:tgtEl>
                                          <p:spTgt spid="106">
                                            <p:txEl>
                                              <p:pRg st="0" end="0"/>
                                            </p:txEl>
                                          </p:spTgt>
                                        </p:tgtEl>
                                        <p:attrNameLst>
                                          <p:attrName>style.visibility</p:attrName>
                                        </p:attrNameLst>
                                      </p:cBhvr>
                                      <p:to>
                                        <p:strVal val="visible"/>
                                      </p:to>
                                    </p:set>
                                  </p:childTnLst>
                                </p:cTn>
                              </p:par>
                            </p:childTnLst>
                          </p:cTn>
                        </p:par>
                      </p:childTnLst>
                    </p:cTn>
                  </p:par>
                  <p:par>
                    <p:cTn id="43" dur="indefinite" fill="hold">
                      <p:stCondLst>
                        <p:cond delay="indefinite"/>
                      </p:stCondLst>
                      <p:childTnLst>
                        <p:par>
                          <p:cTn id="44" dur="indefinite" fill="hold">
                            <p:stCondLst>
                              <p:cond delay="0"/>
                            </p:stCondLst>
                            <p:childTnLst>
                              <p:par>
                                <p:cTn id="45" dur="indefinite" nodeType="clickEffect" fill="hold" presetClass="entr" presetID="1">
                                  <p:stCondLst>
                                    <p:cond delay="0"/>
                                  </p:stCondLst>
                                  <p:childTnLst>
                                    <p:set>
                                      <p:cBhvr>
                                        <p:cTn id="46" dur="1" fill="hold">
                                          <p:stCondLst>
                                            <p:cond delay="0"/>
                                          </p:stCondLst>
                                        </p:cTn>
                                        <p:tgtEl>
                                          <p:spTgt spid="107">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tile tx="0" ty="0" sx="100000" sy="100000" algn="ctr"/>
        </a:blipFill>
      </p:bgPr>
    </p:bg>
    <p:spTree>
      <p:nvGrpSpPr>
        <p:cNvPr id="1" name=""/>
        <p:cNvGrpSpPr/>
        <p:nvPr/>
      </p:nvGrpSpPr>
      <p:grpSpPr>
        <a:xfrm>
          <a:off x="0" y="0"/>
          <a:ext cx="0" cy="0"/>
          <a:chOff x="0" y="0"/>
          <a:chExt cx="0" cy="0"/>
        </a:xfrm>
      </p:grpSpPr>
      <p:sp>
        <p:nvSpPr>
          <p:cNvPr id="109" name=""/>
          <p:cNvSpPr/>
          <p:nvPr/>
        </p:nvSpPr>
        <p:spPr>
          <a:xfrm>
            <a:off x="216000" y="179280"/>
            <a:ext cx="9677880" cy="570960"/>
          </a:xfrm>
          <a:prstGeom prst="rect">
            <a:avLst/>
          </a:prstGeom>
          <a:noFill/>
          <a:ln w="0">
            <a:noFill/>
          </a:ln>
        </p:spPr>
        <p:style>
          <a:lnRef idx="0"/>
          <a:fillRef idx="0"/>
          <a:effectRef idx="0"/>
          <a:fontRef idx="minor"/>
        </p:style>
        <p:txBody>
          <a:bodyPr lIns="90000" rIns="90000" tIns="53280" bIns="45000" anchor="t">
            <a:noAutofit/>
          </a:bodyPr>
          <a:p>
            <a:pPr>
              <a:lnSpc>
                <a:spcPct val="100000"/>
              </a:lnSpc>
              <a:spcBef>
                <a:spcPts val="11"/>
              </a:spcBef>
              <a:spcAft>
                <a:spcPts val="1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00cd"/>
                </a:solidFill>
                <a:effectLst/>
                <a:uFillTx/>
                <a:latin typeface="Trebuchet MS"/>
                <a:ea typeface="DejaVu Sans"/>
              </a:rPr>
              <a:t>8. Problem: DİRİLİŞ (Bölüm 15)</a:t>
            </a:r>
            <a:endParaRPr b="0" lang="bg-BG" sz="2200" strike="noStrike" u="none">
              <a:solidFill>
                <a:srgbClr val="000000"/>
              </a:solidFill>
              <a:effectLst/>
              <a:uFillTx/>
              <a:latin typeface="Arial"/>
            </a:endParaRPr>
          </a:p>
          <a:p>
            <a:pPr marL="549360" indent="-540000">
              <a:lnSpc>
                <a:spcPct val="100000"/>
              </a:lnSpc>
              <a:spcBef>
                <a:spcPts val="11"/>
              </a:spcBef>
              <a:spcAft>
                <a:spcPts val="300"/>
              </a:spcAft>
              <a:tabLst>
                <a:tab algn="l" pos="0"/>
              </a:tabLst>
            </a:pPr>
            <a:endParaRPr b="0" lang="bg-BG" sz="2000" strike="noStrike" u="none">
              <a:solidFill>
                <a:srgbClr val="000000"/>
              </a:solidFill>
              <a:effectLst/>
              <a:uFillTx/>
              <a:latin typeface="Arial"/>
            </a:endParaRPr>
          </a:p>
        </p:txBody>
      </p:sp>
      <p:sp>
        <p:nvSpPr>
          <p:cNvPr id="110" name=""/>
          <p:cNvSpPr/>
          <p:nvPr/>
        </p:nvSpPr>
        <p:spPr>
          <a:xfrm>
            <a:off x="541800" y="1009440"/>
            <a:ext cx="8961480" cy="4065840"/>
          </a:xfrm>
          <a:prstGeom prst="rect">
            <a:avLst/>
          </a:prstGeom>
          <a:noFill/>
          <a:ln w="0">
            <a:noFill/>
          </a:ln>
        </p:spPr>
        <p:style>
          <a:lnRef idx="0"/>
          <a:fillRef idx="0"/>
          <a:effectRef idx="0"/>
          <a:fontRef idx="minor"/>
        </p:style>
        <p:txBody>
          <a:bodyPr lIns="90000" rIns="90000" tIns="53280" bIns="45000" anchor="t">
            <a:noAutofit/>
          </a:bodyPr>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8b0000"/>
                </a:solidFill>
                <a:effectLst/>
                <a:uFillTx/>
                <a:latin typeface="Trebuchet MS"/>
                <a:ea typeface="DejaVu Sans"/>
              </a:rPr>
              <a:t>Sorular:  </a:t>
            </a:r>
            <a:endParaRPr b="0" lang="bg-BG" sz="20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8b0000"/>
                </a:solidFill>
                <a:effectLst/>
                <a:uFillTx/>
                <a:latin typeface="Trebuchet MS"/>
                <a:ea typeface="DejaVu Sans"/>
              </a:rPr>
              <a:t>(1) İnsanın bedeni mi dirilecek? (15:12)</a:t>
            </a:r>
            <a:endParaRPr b="0" lang="bg-BG" sz="20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8b0000"/>
                </a:solidFill>
                <a:effectLst/>
                <a:uFillTx/>
                <a:latin typeface="Trebuchet MS"/>
                <a:ea typeface="DejaVu Sans"/>
              </a:rPr>
              <a:t>(2) Diriliş bedeni nasıl olacak ? (15:35)</a:t>
            </a:r>
            <a:endParaRPr b="0" lang="bg-BG" sz="2000" strike="noStrike" u="none">
              <a:solidFill>
                <a:srgbClr val="000000"/>
              </a:solidFill>
              <a:effectLst/>
              <a:uFillTx/>
              <a:latin typeface="Arial"/>
            </a:endParaRPr>
          </a:p>
          <a:p>
            <a:pPr>
              <a:lnSpc>
                <a:spcPct val="100000"/>
              </a:lnSpc>
              <a:spcAft>
                <a:spcPts val="1134"/>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8b0000"/>
                </a:solidFill>
                <a:effectLst/>
                <a:uFillTx/>
                <a:latin typeface="Trebuchet MS"/>
                <a:ea typeface="DejaVu Sans"/>
              </a:rPr>
              <a:t>(3) Herkes mi lazım ölsün ? (15:51)</a:t>
            </a:r>
            <a:endParaRPr b="0" lang="bg-BG" sz="20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Cevap: </a:t>
            </a:r>
            <a:endParaRPr b="0" lang="bg-BG" sz="20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1) Apostolların müjdesini hatırlayın (15:1-11)</a:t>
            </a:r>
            <a:endParaRPr b="0" lang="bg-BG" sz="20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2) Eğer diriliş yoksa, iman da boş (15:12-19)</a:t>
            </a:r>
            <a:endParaRPr b="0" lang="bg-BG" sz="20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3) Herkes bedence öldüğü gibi, bedence de dirilecek (15:20-28)</a:t>
            </a:r>
            <a:endParaRPr b="0" lang="bg-BG" sz="20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4) Diriliş yoksa, boşuna uğraşıyoruz (15:29-34)</a:t>
            </a:r>
            <a:endParaRPr b="0" lang="bg-BG" sz="20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5) Diriliş bedeni nasıl olacak, şimdiden anlayamayız (15:35-50)</a:t>
            </a:r>
            <a:endParaRPr b="0" lang="bg-BG" sz="20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6) Kimi imanlıların bedeni hiç ölmeden değişecektir (15:51-58)</a:t>
            </a:r>
            <a:endParaRPr b="0" lang="bg-BG"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47" dur="indefinite" restart="never" nodeType="tmRoot">
          <p:childTnLst>
            <p:seq>
              <p:cTn id="48" dur="indefinite" nodeType="mainSeq">
                <p:childTnLst>
                  <p:par>
                    <p:cTn id="49" fill="hold">
                      <p:stCondLst>
                        <p:cond delay="indefinite"/>
                      </p:stCondLst>
                      <p:childTnLst>
                        <p:par>
                          <p:cTn id="50" fill="hold">
                            <p:stCondLst>
                              <p:cond delay="0"/>
                            </p:stCondLst>
                            <p:childTnLst>
                              <p:par>
                                <p:cTn id="51" nodeType="clickEffect" fill="hold" presetClass="entr" presetID="1">
                                  <p:stCondLst>
                                    <p:cond delay="0"/>
                                  </p:stCondLst>
                                  <p:childTnLst>
                                    <p:set>
                                      <p:cBhvr>
                                        <p:cTn id="52" dur="1" fill="hold">
                                          <p:stCondLst>
                                            <p:cond delay="0"/>
                                          </p:stCondLst>
                                        </p:cTn>
                                        <p:tgtEl>
                                          <p:spTgt spid="110"/>
                                        </p:tgtEl>
                                        <p:attrNameLst>
                                          <p:attrName>style.visibility</p:attrName>
                                        </p:attrNameLst>
                                      </p:cBhvr>
                                      <p:to>
                                        <p:strVal val="visible"/>
                                      </p:to>
                                    </p:set>
                                  </p:childTnLst>
                                </p:cTn>
                              </p:par>
                              <p:par>
                                <p:cTn id="53" nodeType="withEffect" fill="hold" presetClass="entr" presetID="1">
                                  <p:stCondLst>
                                    <p:cond delay="0"/>
                                  </p:stCondLst>
                                  <p:childTnLst>
                                    <p:set>
                                      <p:cBhvr>
                                        <p:cTn id="54" dur="1" fill="hold">
                                          <p:stCondLst>
                                            <p:cond delay="0"/>
                                          </p:stCondLst>
                                        </p:cTn>
                                        <p:tgtEl>
                                          <p:spTgt spid="110">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nodeType="clickEffect" fill="hold" presetClass="entr" presetID="1">
                                  <p:stCondLst>
                                    <p:cond delay="0"/>
                                  </p:stCondLst>
                                  <p:childTnLst>
                                    <p:set>
                                      <p:cBhvr>
                                        <p:cTn id="58" dur="1" fill="hold">
                                          <p:stCondLst>
                                            <p:cond delay="0"/>
                                          </p:stCondLst>
                                        </p:cTn>
                                        <p:tgtEl>
                                          <p:spTgt spid="110">
                                            <p:txEl>
                                              <p:pRg st="1" end="1"/>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nodeType="clickEffect" fill="hold" presetClass="entr" presetID="1">
                                  <p:stCondLst>
                                    <p:cond delay="0"/>
                                  </p:stCondLst>
                                  <p:childTnLst>
                                    <p:set>
                                      <p:cBhvr>
                                        <p:cTn id="62" dur="1" fill="hold">
                                          <p:stCondLst>
                                            <p:cond delay="0"/>
                                          </p:stCondLst>
                                        </p:cTn>
                                        <p:tgtEl>
                                          <p:spTgt spid="110">
                                            <p:txEl>
                                              <p:pRg st="2" end="2"/>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nodeType="clickEffect" fill="hold" presetClass="entr" presetID="1">
                                  <p:stCondLst>
                                    <p:cond delay="0"/>
                                  </p:stCondLst>
                                  <p:childTnLst>
                                    <p:set>
                                      <p:cBhvr>
                                        <p:cTn id="66" dur="1" fill="hold">
                                          <p:stCondLst>
                                            <p:cond delay="0"/>
                                          </p:stCondLst>
                                        </p:cTn>
                                        <p:tgtEl>
                                          <p:spTgt spid="110">
                                            <p:txEl>
                                              <p:pRg st="3" end="3"/>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nodeType="clickEffect" fill="hold" presetClass="entr" presetID="1">
                                  <p:stCondLst>
                                    <p:cond delay="0"/>
                                  </p:stCondLst>
                                  <p:childTnLst>
                                    <p:set>
                                      <p:cBhvr>
                                        <p:cTn id="70" dur="1" fill="hold">
                                          <p:stCondLst>
                                            <p:cond delay="0"/>
                                          </p:stCondLst>
                                        </p:cTn>
                                        <p:tgtEl>
                                          <p:spTgt spid="110">
                                            <p:txEl>
                                              <p:pRg st="4" end="4"/>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nodeType="clickEffect" fill="hold" presetClass="entr" presetID="1">
                                  <p:stCondLst>
                                    <p:cond delay="0"/>
                                  </p:stCondLst>
                                  <p:childTnLst>
                                    <p:set>
                                      <p:cBhvr>
                                        <p:cTn id="74" dur="1" fill="hold">
                                          <p:stCondLst>
                                            <p:cond delay="0"/>
                                          </p:stCondLst>
                                        </p:cTn>
                                        <p:tgtEl>
                                          <p:spTgt spid="110">
                                            <p:txEl>
                                              <p:pRg st="5" end="5"/>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nodeType="clickEffect" fill="hold" presetClass="entr" presetID="1">
                                  <p:stCondLst>
                                    <p:cond delay="0"/>
                                  </p:stCondLst>
                                  <p:childTnLst>
                                    <p:set>
                                      <p:cBhvr>
                                        <p:cTn id="78" dur="1" fill="hold">
                                          <p:stCondLst>
                                            <p:cond delay="0"/>
                                          </p:stCondLst>
                                        </p:cTn>
                                        <p:tgtEl>
                                          <p:spTgt spid="110">
                                            <p:txEl>
                                              <p:pRg st="6" end="6"/>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nodeType="clickEffect" fill="hold" presetClass="entr" presetID="1">
                                  <p:stCondLst>
                                    <p:cond delay="0"/>
                                  </p:stCondLst>
                                  <p:childTnLst>
                                    <p:set>
                                      <p:cBhvr>
                                        <p:cTn id="82" dur="1" fill="hold">
                                          <p:stCondLst>
                                            <p:cond delay="0"/>
                                          </p:stCondLst>
                                        </p:cTn>
                                        <p:tgtEl>
                                          <p:spTgt spid="110">
                                            <p:txEl>
                                              <p:pRg st="7" end="7"/>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nodeType="clickEffect" fill="hold" presetClass="entr" presetID="1">
                                  <p:stCondLst>
                                    <p:cond delay="0"/>
                                  </p:stCondLst>
                                  <p:childTnLst>
                                    <p:set>
                                      <p:cBhvr>
                                        <p:cTn id="86" dur="1" fill="hold">
                                          <p:stCondLst>
                                            <p:cond delay="0"/>
                                          </p:stCondLst>
                                        </p:cTn>
                                        <p:tgtEl>
                                          <p:spTgt spid="110">
                                            <p:txEl>
                                              <p:pRg st="8" end="8"/>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nodeType="clickEffect" fill="hold" presetClass="entr" presetID="1">
                                  <p:stCondLst>
                                    <p:cond delay="0"/>
                                  </p:stCondLst>
                                  <p:childTnLst>
                                    <p:set>
                                      <p:cBhvr>
                                        <p:cTn id="90" dur="1" fill="hold">
                                          <p:stCondLst>
                                            <p:cond delay="0"/>
                                          </p:stCondLst>
                                        </p:cTn>
                                        <p:tgtEl>
                                          <p:spTgt spid="110">
                                            <p:txEl>
                                              <p:pRg st="9" end="9"/>
                                            </p:tx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nodeType="clickEffect" fill="hold" presetClass="entr" presetID="1">
                                  <p:stCondLst>
                                    <p:cond delay="0"/>
                                  </p:stCondLst>
                                  <p:childTnLst>
                                    <p:set>
                                      <p:cBhvr>
                                        <p:cTn id="94" dur="1" fill="hold">
                                          <p:stCondLst>
                                            <p:cond delay="0"/>
                                          </p:stCondLst>
                                        </p:cTn>
                                        <p:tgtEl>
                                          <p:spTgt spid="110">
                                            <p:txEl>
                                              <p:pRg st="10" end="1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pic>
        <p:nvPicPr>
          <p:cNvPr id="111" name="" descr=""/>
          <p:cNvPicPr/>
          <p:nvPr/>
        </p:nvPicPr>
        <p:blipFill>
          <a:blip r:embed="rId1"/>
          <a:srcRect l="0" t="0" r="9165" b="0"/>
          <a:stretch/>
        </p:blipFill>
        <p:spPr>
          <a:xfrm>
            <a:off x="5472000" y="561240"/>
            <a:ext cx="4642920" cy="5112000"/>
          </a:xfrm>
          <a:prstGeom prst="rect">
            <a:avLst/>
          </a:prstGeom>
          <a:noFill/>
          <a:ln w="0">
            <a:noFill/>
          </a:ln>
        </p:spPr>
      </p:pic>
      <p:sp>
        <p:nvSpPr>
          <p:cNvPr id="112" name=""/>
          <p:cNvSpPr/>
          <p:nvPr/>
        </p:nvSpPr>
        <p:spPr>
          <a:xfrm>
            <a:off x="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9. Problem:   BEDENİN DİRİLİŞİ  (b. 15)</a:t>
            </a:r>
            <a:endParaRPr b="0" lang="bg-BG" sz="2400" strike="noStrike" u="none">
              <a:solidFill>
                <a:srgbClr val="ffffff"/>
              </a:solidFill>
              <a:effectLst/>
              <a:uFillTx/>
              <a:latin typeface="Arial"/>
            </a:endParaRPr>
          </a:p>
        </p:txBody>
      </p:sp>
      <p:sp>
        <p:nvSpPr>
          <p:cNvPr id="113" name=""/>
          <p:cNvSpPr/>
          <p:nvPr/>
        </p:nvSpPr>
        <p:spPr>
          <a:xfrm>
            <a:off x="216000" y="756360"/>
            <a:ext cx="4967280" cy="237492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8b4513"/>
                </a:solidFill>
                <a:effectLst/>
                <a:uFillTx/>
                <a:latin typeface="Trebuchet MS"/>
                <a:ea typeface="DejaVu Sans"/>
              </a:rPr>
              <a:t>Apo 17:31-32</a:t>
            </a: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31 Çünkü bir gün seçti, o günde dünyayı doğrulukla davalayacak. O vazifeyi bir adama verdi, ve herkes ondan emin olsun diye, Onu ölülerden diriltirdi."</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32 Ölülerden dirilmek meselesini işitince, kimi kişiler </a:t>
            </a:r>
            <a:r>
              <a:rPr b="0" lang="de-DE" sz="1800" strike="noStrike" u="sng">
                <a:solidFill>
                  <a:srgbClr val="000000"/>
                </a:solidFill>
                <a:effectLst/>
                <a:uFillTx/>
                <a:latin typeface="Trebuchet MS"/>
                <a:ea typeface="DejaVu Sans"/>
              </a:rPr>
              <a:t>eğlenmeye başladılar</a:t>
            </a:r>
            <a:r>
              <a:rPr b="0" lang="de-DE" sz="1800" strike="noStrike" u="none">
                <a:solidFill>
                  <a:srgbClr val="000000"/>
                </a:solidFill>
                <a:effectLst/>
                <a:uFillTx/>
                <a:latin typeface="Trebuchet MS"/>
                <a:ea typeface="DejaVu Sans"/>
              </a:rPr>
              <a:t>. Başkaları gene dediler: "Bu temada seni bir daha sesleyecez."</a:t>
            </a:r>
            <a:endParaRPr b="0" lang="bg-BG" sz="1800" strike="noStrike" u="none">
              <a:solidFill>
                <a:srgbClr val="000000"/>
              </a:solidFill>
              <a:effectLst/>
              <a:uFillTx/>
              <a:latin typeface="Arial"/>
            </a:endParaRPr>
          </a:p>
        </p:txBody>
      </p:sp>
      <p:sp>
        <p:nvSpPr>
          <p:cNvPr id="114" name=""/>
          <p:cNvSpPr/>
          <p:nvPr/>
        </p:nvSpPr>
        <p:spPr>
          <a:xfrm>
            <a:off x="396000" y="3384000"/>
            <a:ext cx="5831280" cy="215388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ffffff"/>
              </a:buClr>
              <a:buSzPct val="50000"/>
              <a:buFont typeface="Wingdings" charset="2"/>
              <a:buChar char=""/>
            </a:pPr>
            <a:r>
              <a:rPr b="0" lang="bg-BG" sz="1800" strike="noStrike" u="none">
                <a:solidFill>
                  <a:srgbClr val="ffffff"/>
                </a:solidFill>
                <a:effectLst/>
                <a:uFillTx/>
                <a:latin typeface="Trebuchet MS"/>
                <a:ea typeface="DejaVu Sans"/>
              </a:rPr>
              <a:t>Diriliş düşüncesi neden Grek filozoflara gülünç geldi?</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50000"/>
              <a:buFont typeface="Wingdings" charset="2"/>
              <a:buChar char=""/>
            </a:pPr>
            <a:r>
              <a:rPr b="0" lang="bg-BG" sz="1800" strike="noStrike" u="none">
                <a:solidFill>
                  <a:srgbClr val="ffffff"/>
                </a:solidFill>
                <a:effectLst/>
                <a:uFillTx/>
                <a:latin typeface="Trebuchet MS"/>
                <a:ea typeface="DejaVu Sans"/>
              </a:rPr>
              <a:t>Grekler için beden ile ruh arasında bir katı bir ayrım varmış. Ruh temiz ve daha üstün sayılırdı. Beden pis, zayıf, gereksiz ve aslında engel olan bir şey olarak kabul edilirdi.</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50000"/>
              <a:buFont typeface="Wingdings" charset="2"/>
              <a:buChar char=""/>
            </a:pPr>
            <a:r>
              <a:rPr b="0" lang="bg-BG" sz="1800" strike="noStrike" u="none">
                <a:solidFill>
                  <a:srgbClr val="ffffff"/>
                </a:solidFill>
                <a:effectLst/>
                <a:uFillTx/>
                <a:latin typeface="Trebuchet MS"/>
                <a:ea typeface="DejaVu Sans"/>
              </a:rPr>
              <a:t>Ama Rabbin yarattığı "Her şey iyidir" (Yar 1:31; 1.Tim 4:4)</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15" name=""/>
          <p:cNvSpPr/>
          <p:nvPr/>
        </p:nvSpPr>
        <p:spPr>
          <a:xfrm>
            <a:off x="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t">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Grekoromen dünyasında ölüm sonrası inançları </a:t>
            </a:r>
            <a:endParaRPr b="0" lang="bg-BG" sz="2400" strike="noStrike" u="none">
              <a:solidFill>
                <a:srgbClr val="ffffff"/>
              </a:solidFill>
              <a:effectLst/>
              <a:uFillTx/>
              <a:latin typeface="Arial"/>
            </a:endParaRPr>
          </a:p>
        </p:txBody>
      </p:sp>
      <p:sp>
        <p:nvSpPr>
          <p:cNvPr id="116" name=""/>
          <p:cNvSpPr/>
          <p:nvPr/>
        </p:nvSpPr>
        <p:spPr>
          <a:xfrm>
            <a:off x="4500000" y="1512000"/>
            <a:ext cx="5181120" cy="36396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Grek halk inancı</a:t>
            </a:r>
            <a:endParaRPr b="0" lang="bg-BG" sz="1800" strike="noStrike" u="none">
              <a:solidFill>
                <a:srgbClr val="ffffff"/>
              </a:solidFill>
              <a:effectLst/>
              <a:uFillTx/>
              <a:latin typeface="Arial"/>
            </a:endParaRPr>
          </a:p>
        </p:txBody>
      </p:sp>
      <p:pic>
        <p:nvPicPr>
          <p:cNvPr id="117" name="" descr=""/>
          <p:cNvPicPr/>
          <p:nvPr/>
        </p:nvPicPr>
        <p:blipFill>
          <a:blip r:embed="rId1"/>
          <a:srcRect l="8570" t="0" r="7849" b="0"/>
          <a:stretch/>
        </p:blipFill>
        <p:spPr>
          <a:xfrm>
            <a:off x="360" y="560160"/>
            <a:ext cx="5725080" cy="4083120"/>
          </a:xfrm>
          <a:prstGeom prst="rect">
            <a:avLst/>
          </a:prstGeom>
          <a:noFill/>
          <a:ln w="0">
            <a:noFill/>
          </a:ln>
        </p:spPr>
      </p:pic>
      <p:pic>
        <p:nvPicPr>
          <p:cNvPr id="118" name="" descr=""/>
          <p:cNvPicPr/>
          <p:nvPr/>
        </p:nvPicPr>
        <p:blipFill>
          <a:blip r:embed="rId2"/>
          <a:srcRect l="10156" t="0" r="4487" b="0"/>
          <a:stretch/>
        </p:blipFill>
        <p:spPr>
          <a:xfrm>
            <a:off x="4948560" y="560160"/>
            <a:ext cx="5131440" cy="3435120"/>
          </a:xfrm>
          <a:prstGeom prst="rect">
            <a:avLst/>
          </a:prstGeom>
          <a:noFill/>
          <a:ln w="0">
            <a:noFill/>
          </a:ln>
        </p:spPr>
      </p:pic>
      <p:sp>
        <p:nvSpPr>
          <p:cNvPr id="119" name=""/>
          <p:cNvSpPr/>
          <p:nvPr/>
        </p:nvSpPr>
        <p:spPr>
          <a:xfrm>
            <a:off x="180000" y="3996000"/>
            <a:ext cx="4319280" cy="156924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850"/>
              </a:spcAft>
              <a:buClr>
                <a:srgbClr val="ffffff"/>
              </a:buClr>
              <a:buSzPct val="45000"/>
              <a:buFont typeface="Wingdings" charset="2"/>
              <a:buChar char=""/>
            </a:pPr>
            <a:r>
              <a:rPr b="0" lang="bg-BG" sz="1800" strike="noStrike" u="none">
                <a:solidFill>
                  <a:srgbClr val="ffffff"/>
                </a:solidFill>
                <a:effectLst/>
                <a:uFillTx/>
                <a:latin typeface="Trebuchet MS"/>
                <a:ea typeface="Microsoft YaHei"/>
              </a:rPr>
              <a:t>Ölümden sonra ruhlar gölgeli yeraltı dünyasına inerler (Hades).</a:t>
            </a:r>
            <a:endParaRPr b="0" lang="bg-BG" sz="1800" strike="noStrike" u="none">
              <a:solidFill>
                <a:srgbClr val="ffffff"/>
              </a:solidFill>
              <a:effectLst/>
              <a:uFillTx/>
              <a:latin typeface="Arial"/>
            </a:endParaRPr>
          </a:p>
          <a:p>
            <a:pPr marL="216000" indent="-216000">
              <a:lnSpc>
                <a:spcPct val="100000"/>
              </a:lnSpc>
              <a:spcAft>
                <a:spcPts val="850"/>
              </a:spcAft>
              <a:buClr>
                <a:srgbClr val="ffffff"/>
              </a:buClr>
              <a:buSzPct val="45000"/>
              <a:buFont typeface="Wingdings" charset="2"/>
              <a:buChar char=""/>
            </a:pPr>
            <a:r>
              <a:rPr b="0" lang="bg-BG" sz="1800" strike="noStrike" u="none">
                <a:solidFill>
                  <a:srgbClr val="ffffff"/>
                </a:solidFill>
                <a:effectLst/>
                <a:uFillTx/>
                <a:latin typeface="Trebuchet MS"/>
                <a:ea typeface="Microsoft YaHei"/>
              </a:rPr>
              <a:t>Bu dünyayı Hades'ten ayıran kocaman bir ırmak varmıs (Stiks). Haron adlı kayıkçı ölüleri o ırmağını geçirirmiş. </a:t>
            </a:r>
            <a:endParaRPr b="0" lang="bg-BG" sz="1800" strike="noStrike" u="none">
              <a:solidFill>
                <a:srgbClr val="ffffff"/>
              </a:solidFill>
              <a:effectLst/>
              <a:uFillTx/>
              <a:latin typeface="Arial"/>
            </a:endParaRPr>
          </a:p>
        </p:txBody>
      </p:sp>
      <p:sp>
        <p:nvSpPr>
          <p:cNvPr id="120" name=""/>
          <p:cNvSpPr/>
          <p:nvPr/>
        </p:nvSpPr>
        <p:spPr>
          <a:xfrm>
            <a:off x="4644000" y="4248000"/>
            <a:ext cx="5435280" cy="133092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ffffff"/>
              </a:buClr>
              <a:buSzPct val="45000"/>
              <a:buFont typeface="Wingdings" charset="2"/>
              <a:buChar char=""/>
            </a:pPr>
            <a:r>
              <a:rPr b="0" lang="bg-BG" sz="1800" strike="noStrike" u="none">
                <a:solidFill>
                  <a:srgbClr val="ffffff"/>
                </a:solidFill>
                <a:effectLst/>
                <a:uFillTx/>
                <a:latin typeface="Trebuchet MS"/>
                <a:ea typeface="Microsoft YaHei"/>
              </a:rPr>
              <a:t>Onun masrafını ödemek için ölülerin ağızlarına, yada gözlerinin üstünde paralar brakılırdı.</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pPr>
            <a:r>
              <a:rPr b="0" lang="bg-BG" sz="1800" strike="noStrike" u="none">
                <a:solidFill>
                  <a:srgbClr val="ffffff"/>
                </a:solidFill>
                <a:effectLst/>
                <a:uFillTx/>
                <a:latin typeface="Trebuchet MS"/>
                <a:ea typeface="Microsoft YaHei"/>
              </a:rPr>
              <a:t>Ölüler Hades'te zayıf gölgeler olarak var olurlar.</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pPr>
            <a:r>
              <a:rPr b="0" lang="bg-BG" sz="1800" strike="noStrike" u="none">
                <a:solidFill>
                  <a:srgbClr val="ffffff"/>
                </a:solidFill>
                <a:effectLst/>
                <a:uFillTx/>
                <a:latin typeface="Trebuchet MS"/>
                <a:ea typeface="Microsoft YaHei"/>
              </a:rPr>
              <a:t>Beden kalıcı olarak çürür; dirilmez.</a:t>
            </a:r>
            <a:endParaRPr b="0" lang="bg-BG" sz="1800" strike="noStrike" u="none">
              <a:solidFill>
                <a:srgbClr val="ffffff"/>
              </a:solidFill>
              <a:effectLst/>
              <a:uFillTx/>
              <a:latin typeface="Arial"/>
            </a:endParaRPr>
          </a:p>
        </p:txBody>
      </p:sp>
      <p:sp>
        <p:nvSpPr>
          <p:cNvPr id="121" name=""/>
          <p:cNvSpPr/>
          <p:nvPr/>
        </p:nvSpPr>
        <p:spPr>
          <a:xfrm>
            <a:off x="3672000" y="756000"/>
            <a:ext cx="2591280" cy="51660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b="1" lang="bg-BG" sz="2800" strike="noStrike" u="none">
                <a:solidFill>
                  <a:srgbClr val="ffffff"/>
                </a:solidFill>
                <a:effectLst/>
                <a:uFillTx/>
                <a:latin typeface="Arial"/>
                <a:ea typeface="DejaVu Sans"/>
              </a:rPr>
              <a:t>Halk inancı</a:t>
            </a:r>
            <a:endParaRPr b="0" lang="bg-BG" sz="2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sp>
        <p:nvSpPr>
          <p:cNvPr id="122"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t">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Grekoromen dünyasında ölüm sonrası inançları </a:t>
            </a:r>
            <a:endParaRPr b="0" lang="bg-BG" sz="2400" strike="noStrike" u="none">
              <a:solidFill>
                <a:srgbClr val="ffffff"/>
              </a:solidFill>
              <a:effectLst/>
              <a:uFillTx/>
              <a:latin typeface="Arial"/>
            </a:endParaRPr>
          </a:p>
        </p:txBody>
      </p:sp>
      <p:pic>
        <p:nvPicPr>
          <p:cNvPr id="123" name="" descr=""/>
          <p:cNvPicPr/>
          <p:nvPr/>
        </p:nvPicPr>
        <p:blipFill>
          <a:blip r:embed="rId1"/>
          <a:stretch/>
        </p:blipFill>
        <p:spPr>
          <a:xfrm>
            <a:off x="1872000" y="828000"/>
            <a:ext cx="1583280" cy="1835280"/>
          </a:xfrm>
          <a:prstGeom prst="rect">
            <a:avLst/>
          </a:prstGeom>
          <a:noFill/>
          <a:ln w="0">
            <a:noFill/>
          </a:ln>
        </p:spPr>
      </p:pic>
      <p:sp>
        <p:nvSpPr>
          <p:cNvPr id="124" name=""/>
          <p:cNvSpPr/>
          <p:nvPr/>
        </p:nvSpPr>
        <p:spPr>
          <a:xfrm>
            <a:off x="1872000" y="2700000"/>
            <a:ext cx="1439280" cy="36396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b="1" lang="bg-BG" sz="1800" strike="noStrike" u="none">
                <a:solidFill>
                  <a:srgbClr val="00bfff"/>
                </a:solidFill>
                <a:effectLst/>
                <a:uFillTx/>
                <a:latin typeface="Arial"/>
                <a:ea typeface="DejaVu Sans"/>
              </a:rPr>
              <a:t>PLATON</a:t>
            </a:r>
            <a:endParaRPr b="0" lang="bg-BG" sz="1800" strike="noStrike" u="none">
              <a:solidFill>
                <a:srgbClr val="ffffff"/>
              </a:solidFill>
              <a:effectLst/>
              <a:uFillTx/>
              <a:latin typeface="Arial"/>
            </a:endParaRPr>
          </a:p>
        </p:txBody>
      </p:sp>
      <p:sp>
        <p:nvSpPr>
          <p:cNvPr id="125" name=""/>
          <p:cNvSpPr/>
          <p:nvPr/>
        </p:nvSpPr>
        <p:spPr>
          <a:xfrm>
            <a:off x="396000" y="3168000"/>
            <a:ext cx="4859280" cy="228420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buClr>
                <a:srgbClr val="ffffff"/>
              </a:buClr>
              <a:buSzPct val="45000"/>
              <a:buFont typeface="Wingdings" charset="2"/>
              <a:buChar char=""/>
            </a:pPr>
            <a:r>
              <a:rPr b="0" lang="bg-BG" sz="1800" strike="noStrike" u="none">
                <a:solidFill>
                  <a:srgbClr val="ffffff"/>
                </a:solidFill>
                <a:effectLst/>
                <a:uFillTx/>
                <a:latin typeface="Trebuchet MS"/>
                <a:ea typeface="DejaVu Sans"/>
              </a:rPr>
              <a:t>Ruh ölümsüzdür ve ilahidir. Beden geçici bir araç veya hapishanedir.</a:t>
            </a:r>
            <a:endParaRPr b="0" lang="bg-BG" sz="1800" strike="noStrike" u="none">
              <a:solidFill>
                <a:srgbClr val="ffffff"/>
              </a:solidFill>
              <a:effectLst/>
              <a:uFillTx/>
              <a:latin typeface="Arial"/>
            </a:endParaRPr>
          </a:p>
          <a:p>
            <a:pPr marL="216000" indent="-216000">
              <a:lnSpc>
                <a:spcPct val="100000"/>
              </a:lnSpc>
              <a:buClr>
                <a:srgbClr val="ffffff"/>
              </a:buClr>
              <a:buSzPct val="45000"/>
              <a:buFont typeface="Wingdings" charset="2"/>
              <a:buChar char=""/>
            </a:pPr>
            <a:r>
              <a:rPr b="0" lang="bg-BG" sz="1800" strike="noStrike" u="none">
                <a:solidFill>
                  <a:srgbClr val="ffffff"/>
                </a:solidFill>
                <a:effectLst/>
                <a:uFillTx/>
                <a:latin typeface="Trebuchet MS"/>
                <a:ea typeface="DejaVu Sans"/>
              </a:rPr>
              <a:t>Gerçek bilgi, ebedi Formlar alemine aittir.</a:t>
            </a:r>
            <a:endParaRPr b="0" lang="bg-BG" sz="1800" strike="noStrike" u="none">
              <a:solidFill>
                <a:srgbClr val="ffffff"/>
              </a:solidFill>
              <a:effectLst/>
              <a:uFillTx/>
              <a:latin typeface="Arial"/>
            </a:endParaRPr>
          </a:p>
          <a:p>
            <a:pPr marL="216000" indent="-216000">
              <a:lnSpc>
                <a:spcPct val="100000"/>
              </a:lnSpc>
              <a:buClr>
                <a:srgbClr val="ffffff"/>
              </a:buClr>
              <a:buSzPct val="45000"/>
              <a:buFont typeface="Wingdings" charset="2"/>
              <a:buChar char=""/>
            </a:pPr>
            <a:r>
              <a:rPr b="0" lang="bg-BG" sz="1800" strike="noStrike" u="none">
                <a:solidFill>
                  <a:srgbClr val="ffffff"/>
                </a:solidFill>
                <a:effectLst/>
                <a:uFillTx/>
                <a:latin typeface="Trebuchet MS"/>
                <a:ea typeface="DejaVu Sans"/>
              </a:rPr>
              <a:t>Filozof ölüm için hazırlanır.</a:t>
            </a:r>
            <a:endParaRPr b="0" lang="bg-BG" sz="1800" strike="noStrike" u="none">
              <a:solidFill>
                <a:srgbClr val="ffffff"/>
              </a:solidFill>
              <a:effectLst/>
              <a:uFillTx/>
              <a:latin typeface="Arial"/>
            </a:endParaRPr>
          </a:p>
          <a:p>
            <a:pPr marL="216000" indent="-216000">
              <a:lnSpc>
                <a:spcPct val="100000"/>
              </a:lnSpc>
              <a:buClr>
                <a:srgbClr val="ffffff"/>
              </a:buClr>
              <a:buSzPct val="45000"/>
              <a:buFont typeface="Wingdings" charset="2"/>
              <a:buChar char=""/>
            </a:pPr>
            <a:r>
              <a:rPr b="0" lang="bg-BG" sz="1800" strike="noStrike" u="none">
                <a:solidFill>
                  <a:srgbClr val="ffffff"/>
                </a:solidFill>
                <a:effectLst/>
                <a:uFillTx/>
                <a:latin typeface="Trebuchet MS"/>
                <a:ea typeface="DejaVu Sans"/>
              </a:rPr>
              <a:t>Ölüm, ruhu bedensel sınırlamalardan kurtarır.</a:t>
            </a:r>
            <a:endParaRPr b="0" lang="bg-BG" sz="1800" strike="noStrike" u="none">
              <a:solidFill>
                <a:srgbClr val="ffffff"/>
              </a:solidFill>
              <a:effectLst/>
              <a:uFillTx/>
              <a:latin typeface="Arial"/>
            </a:endParaRPr>
          </a:p>
          <a:p>
            <a:pPr marL="216000" indent="-216000">
              <a:lnSpc>
                <a:spcPct val="100000"/>
              </a:lnSpc>
              <a:buClr>
                <a:srgbClr val="ffffff"/>
              </a:buClr>
              <a:buSzPct val="45000"/>
              <a:buFont typeface="Wingdings" charset="2"/>
              <a:buChar char=""/>
            </a:pPr>
            <a:r>
              <a:rPr b="0" lang="bg-BG" sz="1800" strike="noStrike" u="none">
                <a:solidFill>
                  <a:srgbClr val="ffffff"/>
                </a:solidFill>
                <a:effectLst/>
                <a:uFillTx/>
                <a:latin typeface="Trebuchet MS"/>
                <a:ea typeface="DejaVu Sans"/>
              </a:rPr>
              <a:t>Ölümden sonra Ruh hayatta kalır. Yargılanabilir ve reenkarne olabilir.</a:t>
            </a:r>
            <a:endParaRPr b="0" lang="bg-BG" sz="1800" strike="noStrike" u="none">
              <a:solidFill>
                <a:srgbClr val="ffffff"/>
              </a:solidFill>
              <a:effectLst/>
              <a:uFillTx/>
              <a:latin typeface="Arial"/>
            </a:endParaRPr>
          </a:p>
        </p:txBody>
      </p:sp>
      <p:pic>
        <p:nvPicPr>
          <p:cNvPr id="126" name="" descr=""/>
          <p:cNvPicPr/>
          <p:nvPr/>
        </p:nvPicPr>
        <p:blipFill>
          <a:blip r:embed="rId2"/>
          <a:stretch/>
        </p:blipFill>
        <p:spPr>
          <a:xfrm>
            <a:off x="5964840" y="720000"/>
            <a:ext cx="3898440" cy="3898440"/>
          </a:xfrm>
          <a:prstGeom prst="rect">
            <a:avLst/>
          </a:prstGeom>
          <a:noFill/>
          <a:ln w="0">
            <a:noFill/>
          </a:ln>
        </p:spPr>
      </p:pic>
      <p:sp>
        <p:nvSpPr>
          <p:cNvPr id="127" name=""/>
          <p:cNvSpPr/>
          <p:nvPr/>
        </p:nvSpPr>
        <p:spPr>
          <a:xfrm>
            <a:off x="5472000" y="4176000"/>
            <a:ext cx="4499280" cy="153324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ffffff"/>
              </a:buClr>
              <a:buSzPct val="45000"/>
              <a:buFont typeface="Wingdings" charset="2"/>
              <a:buChar char=""/>
            </a:pPr>
            <a:r>
              <a:rPr b="1" lang="bg-BG" sz="1800" strike="noStrike" u="none">
                <a:solidFill>
                  <a:srgbClr val="ffefd5"/>
                </a:solidFill>
                <a:effectLst/>
                <a:uFillTx/>
                <a:latin typeface="Arial"/>
                <a:ea typeface="DejaVu Sans"/>
              </a:rPr>
              <a:t>İnsanın ruhu, bedende hapsedilirmiş - tıpkı bir kuşun kafeste yaşadığı gibi.</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pPr>
            <a:r>
              <a:rPr b="1" lang="bg-BG" sz="1800" strike="noStrike" u="none">
                <a:solidFill>
                  <a:srgbClr val="ffefd5"/>
                </a:solidFill>
                <a:effectLst/>
                <a:uFillTx/>
                <a:latin typeface="Arial"/>
                <a:ea typeface="DejaVu Sans"/>
              </a:rPr>
              <a:t>Ölümde kafesin kapısı açılıyor, ruh da bedenden kurtulup, serbestliğe kavuşuyor.</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sp>
        <p:nvSpPr>
          <p:cNvPr id="128"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t">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Grekoromen dünyasında ölüm sonrası inançları </a:t>
            </a:r>
            <a:endParaRPr b="0" lang="bg-BG" sz="2400" strike="noStrike" u="none">
              <a:solidFill>
                <a:srgbClr val="ffffff"/>
              </a:solidFill>
              <a:effectLst/>
              <a:uFillTx/>
              <a:latin typeface="Arial"/>
            </a:endParaRPr>
          </a:p>
        </p:txBody>
      </p:sp>
      <p:pic>
        <p:nvPicPr>
          <p:cNvPr id="129" name="" descr=""/>
          <p:cNvPicPr/>
          <p:nvPr/>
        </p:nvPicPr>
        <p:blipFill>
          <a:blip r:embed="rId1"/>
          <a:stretch/>
        </p:blipFill>
        <p:spPr>
          <a:xfrm>
            <a:off x="972000" y="697680"/>
            <a:ext cx="1439280" cy="1835280"/>
          </a:xfrm>
          <a:prstGeom prst="rect">
            <a:avLst/>
          </a:prstGeom>
          <a:noFill/>
          <a:ln w="0">
            <a:noFill/>
          </a:ln>
        </p:spPr>
      </p:pic>
      <p:sp>
        <p:nvSpPr>
          <p:cNvPr id="130" name=""/>
          <p:cNvSpPr/>
          <p:nvPr/>
        </p:nvSpPr>
        <p:spPr>
          <a:xfrm>
            <a:off x="1008000" y="2605680"/>
            <a:ext cx="1439280" cy="36396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b="1" lang="bg-BG" sz="1800" strike="noStrike" u="none">
                <a:solidFill>
                  <a:srgbClr val="00bfff"/>
                </a:solidFill>
                <a:effectLst/>
                <a:uFillTx/>
                <a:latin typeface="Arial"/>
                <a:ea typeface="DejaVu Sans"/>
              </a:rPr>
              <a:t>PİTAGOR</a:t>
            </a:r>
            <a:endParaRPr b="0" lang="bg-BG" sz="1800" strike="noStrike" u="none">
              <a:solidFill>
                <a:srgbClr val="ffffff"/>
              </a:solidFill>
              <a:effectLst/>
              <a:uFillTx/>
              <a:latin typeface="Arial"/>
            </a:endParaRPr>
          </a:p>
        </p:txBody>
      </p:sp>
      <p:grpSp>
        <p:nvGrpSpPr>
          <p:cNvPr id="131" name=""/>
          <p:cNvGrpSpPr/>
          <p:nvPr/>
        </p:nvGrpSpPr>
        <p:grpSpPr>
          <a:xfrm>
            <a:off x="3888000" y="756000"/>
            <a:ext cx="1439280" cy="2217600"/>
            <a:chOff x="3888000" y="756000"/>
            <a:chExt cx="1439280" cy="2217600"/>
          </a:xfrm>
        </p:grpSpPr>
        <p:pic>
          <p:nvPicPr>
            <p:cNvPr id="132" name="" descr=""/>
            <p:cNvPicPr/>
            <p:nvPr/>
          </p:nvPicPr>
          <p:blipFill>
            <a:blip r:embed="rId2"/>
            <a:srcRect l="7843" t="0" r="7087" b="0"/>
            <a:stretch/>
          </p:blipFill>
          <p:spPr>
            <a:xfrm>
              <a:off x="3888000" y="756000"/>
              <a:ext cx="1439280" cy="1835280"/>
            </a:xfrm>
            <a:prstGeom prst="rect">
              <a:avLst/>
            </a:prstGeom>
            <a:noFill/>
            <a:ln w="0">
              <a:noFill/>
            </a:ln>
          </p:spPr>
        </p:pic>
        <p:sp>
          <p:nvSpPr>
            <p:cNvPr id="133" name=""/>
            <p:cNvSpPr/>
            <p:nvPr/>
          </p:nvSpPr>
          <p:spPr>
            <a:xfrm>
              <a:off x="3888000" y="2628000"/>
              <a:ext cx="1439280" cy="34560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b="1" lang="bg-BG" sz="1800" strike="noStrike" u="none">
                  <a:solidFill>
                    <a:srgbClr val="00bfff"/>
                  </a:solidFill>
                  <a:effectLst/>
                  <a:uFillTx/>
                  <a:latin typeface="Arial"/>
                  <a:ea typeface="DejaVu Sans"/>
                </a:rPr>
                <a:t>EPİKÜR</a:t>
              </a:r>
              <a:endParaRPr b="0" lang="bg-BG" sz="1800" strike="noStrike" u="none">
                <a:solidFill>
                  <a:srgbClr val="ffffff"/>
                </a:solidFill>
                <a:effectLst/>
                <a:uFillTx/>
                <a:latin typeface="Arial"/>
              </a:endParaRPr>
            </a:p>
          </p:txBody>
        </p:sp>
      </p:grpSp>
      <p:grpSp>
        <p:nvGrpSpPr>
          <p:cNvPr id="134" name=""/>
          <p:cNvGrpSpPr/>
          <p:nvPr/>
        </p:nvGrpSpPr>
        <p:grpSpPr>
          <a:xfrm>
            <a:off x="6804000" y="756000"/>
            <a:ext cx="2231280" cy="2217600"/>
            <a:chOff x="6804000" y="756000"/>
            <a:chExt cx="2231280" cy="2217600"/>
          </a:xfrm>
        </p:grpSpPr>
        <p:pic>
          <p:nvPicPr>
            <p:cNvPr id="135" name="" descr=""/>
            <p:cNvPicPr/>
            <p:nvPr/>
          </p:nvPicPr>
          <p:blipFill>
            <a:blip r:embed="rId3"/>
            <a:stretch/>
          </p:blipFill>
          <p:spPr>
            <a:xfrm>
              <a:off x="7128000" y="756000"/>
              <a:ext cx="1439280" cy="1835280"/>
            </a:xfrm>
            <a:prstGeom prst="rect">
              <a:avLst/>
            </a:prstGeom>
            <a:noFill/>
            <a:ln w="0">
              <a:noFill/>
            </a:ln>
          </p:spPr>
        </p:pic>
        <p:sp>
          <p:nvSpPr>
            <p:cNvPr id="136" name=""/>
            <p:cNvSpPr/>
            <p:nvPr/>
          </p:nvSpPr>
          <p:spPr>
            <a:xfrm>
              <a:off x="6804000" y="2628000"/>
              <a:ext cx="2231280" cy="34560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b="1" lang="bg-BG" sz="1800" strike="noStrike" u="none">
                  <a:solidFill>
                    <a:srgbClr val="00bfff"/>
                  </a:solidFill>
                  <a:effectLst/>
                  <a:uFillTx/>
                  <a:latin typeface="Arial"/>
                  <a:ea typeface="DejaVu Sans"/>
                </a:rPr>
                <a:t>ZENO (Stoisizm)</a:t>
              </a:r>
              <a:endParaRPr b="0" lang="bg-BG" sz="1800" strike="noStrike" u="none">
                <a:solidFill>
                  <a:srgbClr val="ffffff"/>
                </a:solidFill>
                <a:effectLst/>
                <a:uFillTx/>
                <a:latin typeface="Arial"/>
              </a:endParaRPr>
            </a:p>
          </p:txBody>
        </p:sp>
      </p:grpSp>
      <p:sp>
        <p:nvSpPr>
          <p:cNvPr id="137" name=""/>
          <p:cNvSpPr/>
          <p:nvPr/>
        </p:nvSpPr>
        <p:spPr>
          <a:xfrm>
            <a:off x="5796000" y="2916000"/>
            <a:ext cx="4392000" cy="283284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buClr>
                <a:srgbClr val="ffffff"/>
              </a:buClr>
              <a:buSzPct val="45000"/>
              <a:buFont typeface="Wingdings" charset="2"/>
              <a:buChar char=""/>
            </a:pPr>
            <a:r>
              <a:rPr b="0" lang="bg-BG" sz="1800" strike="noStrike" u="none">
                <a:solidFill>
                  <a:srgbClr val="ffffff"/>
                </a:solidFill>
                <a:effectLst/>
                <a:uFillTx/>
                <a:latin typeface="Trebuchet MS"/>
                <a:ea typeface="DejaVu Sans"/>
              </a:rPr>
              <a:t>Evren, rasyonel ilahi akıl (logos) tarafından yönetilir.</a:t>
            </a:r>
            <a:endParaRPr b="0" lang="bg-BG" sz="1800" strike="noStrike" u="none">
              <a:solidFill>
                <a:srgbClr val="ffffff"/>
              </a:solidFill>
              <a:effectLst/>
              <a:uFillTx/>
              <a:latin typeface="Arial"/>
            </a:endParaRPr>
          </a:p>
          <a:p>
            <a:pPr marL="216000" indent="-216000">
              <a:lnSpc>
                <a:spcPct val="100000"/>
              </a:lnSpc>
              <a:buClr>
                <a:srgbClr val="ffffff"/>
              </a:buClr>
              <a:buSzPct val="45000"/>
              <a:buFont typeface="Wingdings" charset="2"/>
              <a:buChar char=""/>
            </a:pPr>
            <a:r>
              <a:rPr b="0" lang="bg-BG" sz="1800" strike="noStrike" u="none">
                <a:solidFill>
                  <a:srgbClr val="ffffff"/>
                </a:solidFill>
                <a:effectLst/>
                <a:uFillTx/>
                <a:latin typeface="Trebuchet MS"/>
                <a:ea typeface="DejaVu Sans"/>
              </a:rPr>
              <a:t>Ruh, ateş veya nefes (pneuma) gibi, maddi ama rafine bir şeydir.</a:t>
            </a:r>
            <a:endParaRPr b="0" lang="bg-BG" sz="1800" strike="noStrike" u="none">
              <a:solidFill>
                <a:srgbClr val="ffffff"/>
              </a:solidFill>
              <a:effectLst/>
              <a:uFillTx/>
              <a:latin typeface="Arial"/>
            </a:endParaRPr>
          </a:p>
          <a:p>
            <a:pPr marL="216000" indent="-216000">
              <a:lnSpc>
                <a:spcPct val="100000"/>
              </a:lnSpc>
              <a:buClr>
                <a:srgbClr val="ffffff"/>
              </a:buClr>
              <a:buSzPct val="45000"/>
              <a:buFont typeface="Wingdings" charset="2"/>
              <a:buChar char=""/>
            </a:pPr>
            <a:r>
              <a:rPr b="0" lang="bg-BG" sz="1800" strike="noStrike" u="none">
                <a:solidFill>
                  <a:srgbClr val="ffffff"/>
                </a:solidFill>
                <a:effectLst/>
                <a:uFillTx/>
                <a:latin typeface="Trebuchet MS"/>
                <a:ea typeface="DejaVu Sans"/>
              </a:rPr>
              <a:t>Ölümden sonra ruh geçici olarak hayatta kalır. Sonunda tüm ruhlar, periyodik kozmik yenilenme sırasında ateşe geri dönerler.</a:t>
            </a:r>
            <a:endParaRPr b="0" lang="bg-BG" sz="1800" strike="noStrike" u="none">
              <a:solidFill>
                <a:srgbClr val="ffffff"/>
              </a:solidFill>
              <a:effectLst/>
              <a:uFillTx/>
              <a:latin typeface="Arial"/>
            </a:endParaRPr>
          </a:p>
          <a:p>
            <a:pPr marL="216000" indent="-216000">
              <a:lnSpc>
                <a:spcPct val="100000"/>
              </a:lnSpc>
              <a:buClr>
                <a:srgbClr val="ffffff"/>
              </a:buClr>
              <a:buSzPct val="45000"/>
              <a:buFont typeface="Wingdings" charset="2"/>
              <a:buChar char=""/>
            </a:pPr>
            <a:r>
              <a:rPr b="0" lang="bg-BG" sz="1800" strike="noStrike" u="none">
                <a:solidFill>
                  <a:srgbClr val="ffffff"/>
                </a:solidFill>
                <a:effectLst/>
                <a:uFillTx/>
                <a:latin typeface="Trebuchet MS"/>
                <a:ea typeface="DejaVu Sans"/>
              </a:rPr>
              <a:t>Bedensel diriliş inancına karşı gidip şimdiki yaşamdaki erdemler önemli.</a:t>
            </a:r>
            <a:endParaRPr b="0" lang="bg-BG" sz="1800" strike="noStrike" u="none">
              <a:solidFill>
                <a:srgbClr val="ffffff"/>
              </a:solidFill>
              <a:effectLst/>
              <a:uFillTx/>
              <a:latin typeface="Arial"/>
            </a:endParaRPr>
          </a:p>
        </p:txBody>
      </p:sp>
      <p:sp>
        <p:nvSpPr>
          <p:cNvPr id="138" name=""/>
          <p:cNvSpPr/>
          <p:nvPr/>
        </p:nvSpPr>
        <p:spPr>
          <a:xfrm>
            <a:off x="2916000" y="2916000"/>
            <a:ext cx="2987280" cy="255852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buClr>
                <a:srgbClr val="ffffff"/>
              </a:buClr>
              <a:buSzPct val="45000"/>
              <a:buFont typeface="Wingdings" charset="2"/>
              <a:buChar char=""/>
            </a:pPr>
            <a:r>
              <a:rPr b="0" lang="bg-BG" sz="1800" strike="noStrike" u="none">
                <a:solidFill>
                  <a:srgbClr val="ffffff"/>
                </a:solidFill>
                <a:effectLst/>
                <a:uFillTx/>
                <a:latin typeface="Trebuchet MS"/>
                <a:ea typeface="DejaVu Sans"/>
              </a:rPr>
              <a:t>Gerçek sade atomlardan ve boşluktan oluşur.</a:t>
            </a:r>
            <a:endParaRPr b="0" lang="bg-BG" sz="1800" strike="noStrike" u="none">
              <a:solidFill>
                <a:srgbClr val="ffffff"/>
              </a:solidFill>
              <a:effectLst/>
              <a:uFillTx/>
              <a:latin typeface="Arial"/>
            </a:endParaRPr>
          </a:p>
          <a:p>
            <a:pPr marL="216000" indent="-216000">
              <a:lnSpc>
                <a:spcPct val="100000"/>
              </a:lnSpc>
              <a:buClr>
                <a:srgbClr val="ffffff"/>
              </a:buClr>
              <a:buSzPct val="45000"/>
              <a:buFont typeface="Wingdings" charset="2"/>
              <a:buChar char=""/>
            </a:pPr>
            <a:r>
              <a:rPr b="0" lang="bg-BG" sz="1800" strike="noStrike" u="none">
                <a:solidFill>
                  <a:srgbClr val="ffffff"/>
                </a:solidFill>
                <a:effectLst/>
                <a:uFillTx/>
                <a:latin typeface="Trebuchet MS"/>
                <a:ea typeface="DejaVu Sans"/>
              </a:rPr>
              <a:t>Ruh maddedir, ince atomlardan oluşur.</a:t>
            </a:r>
            <a:endParaRPr b="0" lang="bg-BG" sz="1800" strike="noStrike" u="none">
              <a:solidFill>
                <a:srgbClr val="ffffff"/>
              </a:solidFill>
              <a:effectLst/>
              <a:uFillTx/>
              <a:latin typeface="Arial"/>
            </a:endParaRPr>
          </a:p>
          <a:p>
            <a:pPr marL="216000" indent="-216000">
              <a:lnSpc>
                <a:spcPct val="100000"/>
              </a:lnSpc>
              <a:buClr>
                <a:srgbClr val="ffffff"/>
              </a:buClr>
              <a:buSzPct val="45000"/>
              <a:buFont typeface="Wingdings" charset="2"/>
              <a:buChar char=""/>
            </a:pPr>
            <a:r>
              <a:rPr b="0" lang="bg-BG" sz="1800" strike="noStrike" u="none">
                <a:solidFill>
                  <a:srgbClr val="ffffff"/>
                </a:solidFill>
                <a:effectLst/>
                <a:uFillTx/>
                <a:latin typeface="Trebuchet MS"/>
                <a:ea typeface="DejaVu Sans"/>
              </a:rPr>
              <a:t>Ölümde beden ve ruhun atomları dağılır.</a:t>
            </a:r>
            <a:endParaRPr b="0" lang="bg-BG" sz="1800" strike="noStrike" u="none">
              <a:solidFill>
                <a:srgbClr val="ffffff"/>
              </a:solidFill>
              <a:effectLst/>
              <a:uFillTx/>
              <a:latin typeface="Arial"/>
            </a:endParaRPr>
          </a:p>
          <a:p>
            <a:pPr marL="216000" indent="-216000">
              <a:lnSpc>
                <a:spcPct val="100000"/>
              </a:lnSpc>
              <a:buClr>
                <a:srgbClr val="ffffff"/>
              </a:buClr>
              <a:buSzPct val="45000"/>
              <a:buFont typeface="Wingdings" charset="2"/>
              <a:buChar char=""/>
            </a:pPr>
            <a:r>
              <a:rPr b="0" lang="bg-BG" sz="1800" strike="noStrike" u="none">
                <a:solidFill>
                  <a:srgbClr val="ffffff"/>
                </a:solidFill>
                <a:effectLst/>
                <a:uFillTx/>
                <a:latin typeface="Trebuchet MS"/>
                <a:ea typeface="DejaVu Sans"/>
              </a:rPr>
              <a:t>Ölümden sonra bilinç yok</a:t>
            </a:r>
            <a:endParaRPr b="0" lang="bg-BG" sz="1800" strike="noStrike" u="none">
              <a:solidFill>
                <a:srgbClr val="ffffff"/>
              </a:solidFill>
              <a:effectLst/>
              <a:uFillTx/>
              <a:latin typeface="Arial"/>
            </a:endParaRPr>
          </a:p>
          <a:p>
            <a:pPr marL="216000" indent="-216000">
              <a:lnSpc>
                <a:spcPct val="100000"/>
              </a:lnSpc>
              <a:buClr>
                <a:srgbClr val="ffffff"/>
              </a:buClr>
              <a:buSzPct val="45000"/>
              <a:buFont typeface="Wingdings" charset="2"/>
              <a:buChar char=""/>
            </a:pPr>
            <a:r>
              <a:rPr b="0" lang="bg-BG" sz="1800" strike="noStrike" u="none">
                <a:solidFill>
                  <a:srgbClr val="ffffff"/>
                </a:solidFill>
                <a:effectLst/>
                <a:uFillTx/>
                <a:latin typeface="Trebuchet MS"/>
                <a:ea typeface="DejaVu Sans"/>
              </a:rPr>
              <a:t>Diriliş imkansız, ölünce kişi varlığını yitirir.</a:t>
            </a:r>
            <a:endParaRPr b="0" lang="bg-BG" sz="1800" strike="noStrike" u="none">
              <a:solidFill>
                <a:srgbClr val="ffffff"/>
              </a:solidFill>
              <a:effectLst/>
              <a:uFillTx/>
              <a:latin typeface="Arial"/>
            </a:endParaRPr>
          </a:p>
        </p:txBody>
      </p:sp>
      <p:sp>
        <p:nvSpPr>
          <p:cNvPr id="139" name=""/>
          <p:cNvSpPr/>
          <p:nvPr/>
        </p:nvSpPr>
        <p:spPr>
          <a:xfrm>
            <a:off x="72000" y="2916000"/>
            <a:ext cx="2915280" cy="255852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buClr>
                <a:srgbClr val="ffffff"/>
              </a:buClr>
              <a:buSzPct val="45000"/>
              <a:buFont typeface="Wingdings" charset="2"/>
              <a:buChar char=""/>
            </a:pPr>
            <a:r>
              <a:rPr b="0" lang="bg-BG" sz="1800" strike="noStrike" u="none">
                <a:solidFill>
                  <a:srgbClr val="ffffff"/>
                </a:solidFill>
                <a:effectLst/>
                <a:uFillTx/>
                <a:latin typeface="Trebuchet MS"/>
                <a:ea typeface="Microsoft YaHei"/>
              </a:rPr>
              <a:t>Ruh ölümsüzdür. Beden geçici bir barınaktır.</a:t>
            </a:r>
            <a:endParaRPr b="0" lang="bg-BG" sz="1800" strike="noStrike" u="none">
              <a:solidFill>
                <a:srgbClr val="ffffff"/>
              </a:solidFill>
              <a:effectLst/>
              <a:uFillTx/>
              <a:latin typeface="Arial"/>
            </a:endParaRPr>
          </a:p>
          <a:p>
            <a:pPr marL="216000" indent="-216000">
              <a:lnSpc>
                <a:spcPct val="100000"/>
              </a:lnSpc>
              <a:buClr>
                <a:srgbClr val="ffffff"/>
              </a:buClr>
              <a:buSzPct val="45000"/>
              <a:buFont typeface="Wingdings" charset="2"/>
              <a:buChar char=""/>
            </a:pPr>
            <a:r>
              <a:rPr b="0" lang="bg-BG" sz="1800" strike="noStrike" u="none">
                <a:solidFill>
                  <a:srgbClr val="ffffff"/>
                </a:solidFill>
                <a:effectLst/>
                <a:uFillTx/>
                <a:latin typeface="Trebuchet MS"/>
                <a:ea typeface="Microsoft YaHei"/>
              </a:rPr>
              <a:t>Ruhun bedenler arasında göç ediyor (reenkarnasyon).</a:t>
            </a:r>
            <a:endParaRPr b="0" lang="bg-BG" sz="1800" strike="noStrike" u="none">
              <a:solidFill>
                <a:srgbClr val="ffffff"/>
              </a:solidFill>
              <a:effectLst/>
              <a:uFillTx/>
              <a:latin typeface="Arial"/>
            </a:endParaRPr>
          </a:p>
          <a:p>
            <a:pPr marL="216000" indent="-216000">
              <a:lnSpc>
                <a:spcPct val="100000"/>
              </a:lnSpc>
              <a:buClr>
                <a:srgbClr val="ffffff"/>
              </a:buClr>
              <a:buSzPct val="45000"/>
              <a:buFont typeface="Wingdings" charset="2"/>
              <a:buChar char=""/>
            </a:pPr>
            <a:r>
              <a:rPr b="0" lang="bg-BG" sz="1800" strike="noStrike" u="none">
                <a:solidFill>
                  <a:srgbClr val="ffffff"/>
                </a:solidFill>
                <a:effectLst/>
                <a:uFillTx/>
                <a:latin typeface="Trebuchet MS"/>
                <a:ea typeface="Microsoft YaHei"/>
              </a:rPr>
              <a:t>Ruhun yeniden doğuş döngüsünden kurtulması için ruhsal ilerleme arınmayı gerektirir.</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timing>
    <p:tnLst>
      <p:par>
        <p:cTn id="95" dur="indefinite" restart="never" nodeType="tmRoot">
          <p:childTnLst>
            <p:seq>
              <p:cTn id="96" dur="indefinite" nodeType="mainSeq">
                <p:childTnLst>
                  <p:par>
                    <p:cTn id="97" fill="hold">
                      <p:stCondLst>
                        <p:cond delay="indefinite"/>
                      </p:stCondLst>
                      <p:childTnLst>
                        <p:par>
                          <p:cTn id="98" fill="hold">
                            <p:stCondLst>
                              <p:cond delay="0"/>
                            </p:stCondLst>
                            <p:childTnLst>
                              <p:par>
                                <p:cTn id="99" nodeType="clickEffect" fill="hold" presetClass="entr" presetID="1">
                                  <p:stCondLst>
                                    <p:cond delay="0"/>
                                  </p:stCondLst>
                                  <p:childTnLst>
                                    <p:set>
                                      <p:cBhvr>
                                        <p:cTn id="100" dur="1" fill="hold">
                                          <p:stCondLst>
                                            <p:cond delay="0"/>
                                          </p:stCondLst>
                                        </p:cTn>
                                        <p:tgtEl>
                                          <p:spTgt spid="131"/>
                                        </p:tgtEl>
                                        <p:attrNameLst>
                                          <p:attrName>style.visibility</p:attrName>
                                        </p:attrNameLst>
                                      </p:cBhvr>
                                      <p:to>
                                        <p:strVal val="visible"/>
                                      </p:to>
                                    </p:set>
                                  </p:childTnLst>
                                </p:cTn>
                              </p:par>
                              <p:par>
                                <p:cTn id="101" nodeType="withEffect" fill="hold" presetClass="entr" presetID="1">
                                  <p:stCondLst>
                                    <p:cond delay="0"/>
                                  </p:stCondLst>
                                  <p:childTnLst>
                                    <p:set>
                                      <p:cBhvr>
                                        <p:cTn id="102" dur="1" fill="hold">
                                          <p:stCondLst>
                                            <p:cond delay="0"/>
                                          </p:stCondLst>
                                        </p:cTn>
                                        <p:tgtEl>
                                          <p:spTgt spid="138"/>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nodeType="clickEffect" fill="hold" presetClass="entr" presetID="1">
                                  <p:stCondLst>
                                    <p:cond delay="0"/>
                                  </p:stCondLst>
                                  <p:childTnLst>
                                    <p:set>
                                      <p:cBhvr>
                                        <p:cTn id="106" dur="1" fill="hold">
                                          <p:stCondLst>
                                            <p:cond delay="0"/>
                                          </p:stCondLst>
                                        </p:cTn>
                                        <p:tgtEl>
                                          <p:spTgt spid="134"/>
                                        </p:tgtEl>
                                        <p:attrNameLst>
                                          <p:attrName>style.visibility</p:attrName>
                                        </p:attrNameLst>
                                      </p:cBhvr>
                                      <p:to>
                                        <p:strVal val="visible"/>
                                      </p:to>
                                    </p:set>
                                  </p:childTnLst>
                                </p:cTn>
                              </p:par>
                              <p:par>
                                <p:cTn id="107" nodeType="withEffect" fill="hold" presetClass="entr" presetID="1">
                                  <p:stCondLst>
                                    <p:cond delay="0"/>
                                  </p:stCondLst>
                                  <p:childTnLst>
                                    <p:set>
                                      <p:cBhvr>
                                        <p:cTn id="108" dur="1" fill="hold">
                                          <p:stCondLst>
                                            <p:cond delay="0"/>
                                          </p:stCondLst>
                                        </p:cTn>
                                        <p:tgtEl>
                                          <p:spTgt spid="1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0" name=""/>
          <p:cNvSpPr/>
          <p:nvPr/>
        </p:nvSpPr>
        <p:spPr>
          <a:xfrm>
            <a:off x="432000" y="1404360"/>
            <a:ext cx="3670200" cy="356292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8b4513"/>
                </a:solidFill>
                <a:effectLst/>
                <a:uFillTx/>
                <a:latin typeface="Trebuchet MS"/>
                <a:ea typeface="DejaVu Sans"/>
              </a:rPr>
              <a:t>1.Kor 15:1-2</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Şimdi de, kardeşler, size 'iyi haberi' bildirmek istiyorum. </a:t>
            </a:r>
            <a:endParaRPr b="0" lang="bg-BG" sz="1800" strike="noStrike" u="none">
              <a:solidFill>
                <a:srgbClr val="000000"/>
              </a:solidFill>
              <a:effectLst/>
              <a:uFillTx/>
              <a:latin typeface="Arial"/>
            </a:endParaRPr>
          </a:p>
          <a:p>
            <a:pPr marL="216000" indent="-216000">
              <a:lnSpc>
                <a:spcPct val="100000"/>
              </a:lnSpc>
              <a:buClr>
                <a:srgbClr val="000000"/>
              </a:buClr>
              <a:buFont typeface="OpenSymbol"/>
              <a:buAutoNum type="arabicPeriod"/>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 Ben onu size ilan etmiştim, </a:t>
            </a:r>
            <a:endParaRPr b="0" lang="bg-BG" sz="1800" strike="noStrike" u="none">
              <a:solidFill>
                <a:srgbClr val="000000"/>
              </a:solidFill>
              <a:effectLst/>
              <a:uFillTx/>
              <a:latin typeface="Arial"/>
            </a:endParaRPr>
          </a:p>
          <a:p>
            <a:pPr marL="216000" indent="-216000">
              <a:lnSpc>
                <a:spcPct val="100000"/>
              </a:lnSpc>
              <a:buClr>
                <a:srgbClr val="000000"/>
              </a:buClr>
              <a:buFont typeface="OpenSymbol"/>
              <a:buAutoNum type="arabicPeriod"/>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 siz de onu kabul ettiniz ve </a:t>
            </a:r>
            <a:endParaRPr b="0" lang="bg-BG" sz="1800" strike="noStrike" u="none">
              <a:solidFill>
                <a:srgbClr val="000000"/>
              </a:solidFill>
              <a:effectLst/>
              <a:uFillTx/>
              <a:latin typeface="Arial"/>
            </a:endParaRPr>
          </a:p>
          <a:p>
            <a:pPr marL="216000" indent="-216000">
              <a:lnSpc>
                <a:spcPct val="100000"/>
              </a:lnSpc>
              <a:buClr>
                <a:srgbClr val="000000"/>
              </a:buClr>
              <a:buFont typeface="OpenSymbol"/>
              <a:buAutoNum type="arabicPeriod"/>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 onun üzerinde duruyorsunuz.</a:t>
            </a:r>
            <a:endParaRPr b="0" lang="bg-BG" sz="1800" strike="noStrike" u="none">
              <a:solidFill>
                <a:srgbClr val="000000"/>
              </a:solidFill>
              <a:effectLst/>
              <a:uFillTx/>
              <a:latin typeface="Arial"/>
            </a:endParaRPr>
          </a:p>
          <a:p>
            <a:pPr marL="216000" indent="-216000">
              <a:lnSpc>
                <a:spcPct val="100000"/>
              </a:lnSpc>
              <a:buClr>
                <a:srgbClr val="000000"/>
              </a:buClr>
              <a:buFont typeface="OpenSymbol"/>
              <a:buAutoNum type="arabicPeriod"/>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 Aynı zaman, eger size anlattığım haberi sıkı tutarsanız, </a:t>
            </a:r>
            <a:endParaRPr b="0" lang="bg-BG" sz="1800" strike="noStrike" u="none">
              <a:solidFill>
                <a:srgbClr val="000000"/>
              </a:solidFill>
              <a:effectLst/>
              <a:uFillTx/>
              <a:latin typeface="Arial"/>
            </a:endParaRPr>
          </a:p>
          <a:p>
            <a:pPr marL="216000" indent="-216000">
              <a:lnSpc>
                <a:spcPct val="100000"/>
              </a:lnSpc>
              <a:buClr>
                <a:srgbClr val="000000"/>
              </a:buClr>
              <a:buFont typeface="OpenSymbol"/>
              <a:buAutoNum type="arabicPeriod"/>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 onunla kurtuluyorsunuz. </a:t>
            </a:r>
            <a:endParaRPr b="0" lang="bg-BG" sz="1800" strike="noStrike" u="none">
              <a:solidFill>
                <a:srgbClr val="000000"/>
              </a:solidFill>
              <a:effectLst/>
              <a:uFillTx/>
              <a:latin typeface="Arial"/>
            </a:endParaRPr>
          </a:p>
          <a:p>
            <a:pPr marL="216000" indent="-216000">
              <a:lnSpc>
                <a:spcPct val="100000"/>
              </a:lnSpc>
              <a:buClr>
                <a:srgbClr val="000000"/>
              </a:buClr>
              <a:buFont typeface="OpenSymbol"/>
              <a:buAutoNum type="arabicPeriod"/>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 Öbür türlü boşuna iman etmiş oluyorsunuz.</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141" name=""/>
          <p:cNvSpPr/>
          <p:nvPr/>
        </p:nvSpPr>
        <p:spPr>
          <a:xfrm>
            <a:off x="324000" y="755640"/>
            <a:ext cx="647604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1) Apostolların müjdesini hatırlayın (15:1-11)</a:t>
            </a:r>
            <a:endParaRPr b="0" lang="bg-BG" sz="2000" strike="noStrike" u="none">
              <a:solidFill>
                <a:srgbClr val="000000"/>
              </a:solidFill>
              <a:effectLst/>
              <a:uFillTx/>
              <a:latin typeface="Arial"/>
            </a:endParaRPr>
          </a:p>
        </p:txBody>
      </p:sp>
      <p:sp>
        <p:nvSpPr>
          <p:cNvPr id="142" name=""/>
          <p:cNvSpPr/>
          <p:nvPr/>
        </p:nvSpPr>
        <p:spPr>
          <a:xfrm>
            <a:off x="4500000" y="1512000"/>
            <a:ext cx="4463280" cy="332316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0" lang="bg-BG" sz="1800" strike="noStrike" u="none">
                <a:solidFill>
                  <a:srgbClr val="000000"/>
                </a:solidFill>
                <a:effectLst/>
                <a:uFillTx/>
                <a:latin typeface="Trebuchet MS"/>
                <a:ea typeface="DejaVu Sans"/>
              </a:rPr>
              <a:t>1. "İyi haberi bildirmek" - değil ilk defa, ama hatırlatmak. İmanlılar da her konuda müjdeye dönmeli</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2. "ilan ettim": doğru haberi anlatmak lazım. Luka 8:11 "Tohum Allahın sözüdür"</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3. "onu kabul ettiniz": 1. anlamak (Mat 13:19  "haberini işitiyor ama </a:t>
            </a:r>
            <a:r>
              <a:rPr b="0" i="1" lang="bg-BG" sz="1800" strike="noStrike" u="none">
                <a:solidFill>
                  <a:srgbClr val="000000"/>
                </a:solidFill>
                <a:effectLst/>
                <a:uFillTx/>
                <a:latin typeface="Trebuchet MS"/>
                <a:ea typeface="DejaVu Sans"/>
              </a:rPr>
              <a:t>anlamıyor</a:t>
            </a:r>
            <a:r>
              <a:rPr b="0" lang="bg-BG" sz="1800" strike="noStrike" u="none">
                <a:solidFill>
                  <a:srgbClr val="000000"/>
                </a:solidFill>
                <a:effectLst/>
                <a:uFillTx/>
                <a:latin typeface="Trebuchet MS"/>
                <a:ea typeface="DejaVu Sans"/>
              </a:rPr>
              <a:t>. O zaman kötü olan gelip o adamın yüreğine ekilmiş olanı çalıyor."</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4. "üzerinde duruyorsunuz": kök salmak ve meyva getirmek </a:t>
            </a:r>
            <a:endParaRPr b="0" lang="bg-BG" sz="1800" strike="noStrike" u="none">
              <a:solidFill>
                <a:srgbClr val="000000"/>
              </a:solidFill>
              <a:effectLst/>
              <a:uFillTx/>
              <a:latin typeface="Arial"/>
            </a:endParaRPr>
          </a:p>
        </p:txBody>
      </p:sp>
      <p:sp>
        <p:nvSpPr>
          <p:cNvPr id="143"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Palatino Linotype"/>
                <a:ea typeface="Microsoft YaHei"/>
              </a:rPr>
              <a:t>9. Problem:   BEDENİN DİRİLİŞİ  (b. 15)</a:t>
            </a:r>
            <a:endParaRPr b="0" lang="bg-BG" sz="24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4" name=""/>
          <p:cNvSpPr/>
          <p:nvPr/>
        </p:nvSpPr>
        <p:spPr>
          <a:xfrm>
            <a:off x="7991640" y="1007640"/>
            <a:ext cx="1800" cy="4392360"/>
          </a:xfrm>
          <a:prstGeom prst="line">
            <a:avLst/>
          </a:prstGeom>
          <a:ln w="108000">
            <a:solidFill>
              <a:srgbClr val="808080"/>
            </a:solidFill>
            <a:round/>
            <a:tailEnd len="med" type="triangle" w="med"/>
          </a:ln>
        </p:spPr>
        <p:style>
          <a:lnRef idx="0"/>
          <a:fillRef idx="0"/>
          <a:effectRef idx="0"/>
          <a:fontRef idx="minor"/>
        </p:style>
        <p:txBody>
          <a:bodyPr lIns="90000" rIns="90000" tIns="46800" bIns="46800" anchor="t">
            <a:noAutofit/>
          </a:bodyPr>
          <a:p>
            <a:endParaRPr b="0" lang="bg-BG" sz="1800" strike="noStrike" u="none">
              <a:solidFill>
                <a:srgbClr val="000000"/>
              </a:solidFill>
              <a:effectLst/>
              <a:uFillTx/>
              <a:latin typeface="Arial"/>
              <a:ea typeface="DejaVu Sans"/>
            </a:endParaRPr>
          </a:p>
        </p:txBody>
      </p:sp>
      <p:sp>
        <p:nvSpPr>
          <p:cNvPr id="145" name=""/>
          <p:cNvSpPr/>
          <p:nvPr/>
        </p:nvSpPr>
        <p:spPr>
          <a:xfrm>
            <a:off x="6660000" y="1368000"/>
            <a:ext cx="2662920" cy="542160"/>
          </a:xfrm>
          <a:prstGeom prst="rect">
            <a:avLst/>
          </a:prstGeom>
          <a:solidFill>
            <a:srgbClr val="ffff00"/>
          </a:solidFill>
          <a:ln w="0">
            <a:noFill/>
          </a:ln>
        </p:spPr>
        <p:style>
          <a:lnRef idx="0"/>
          <a:fillRef idx="0"/>
          <a:effectRef idx="0"/>
          <a:fontRef idx="minor"/>
        </p:style>
        <p:txBody>
          <a:bodyPr lIns="90000" rIns="90000" tIns="45000" bIns="45000" anchor="t">
            <a:noAutofit/>
          </a:bodyPr>
          <a:p>
            <a:pPr algn="ctr">
              <a:lnSpc>
                <a:spcPct val="100000"/>
              </a:lnSpc>
              <a:tabLst>
                <a:tab algn="l" pos="0"/>
                <a:tab algn="l" pos="723960"/>
                <a:tab algn="l" pos="1447920"/>
                <a:tab algn="l" pos="217188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bg-BG" sz="3200" strike="noStrike" u="none">
                <a:solidFill>
                  <a:srgbClr val="000000"/>
                </a:solidFill>
                <a:effectLst/>
                <a:uFillTx/>
                <a:latin typeface="Arial"/>
                <a:ea typeface="DejaVu Sans"/>
              </a:rPr>
              <a:t>işitmek</a:t>
            </a:r>
            <a:endParaRPr b="0" lang="bg-BG" sz="3200" strike="noStrike" u="none">
              <a:solidFill>
                <a:srgbClr val="000000"/>
              </a:solidFill>
              <a:effectLst/>
              <a:uFillTx/>
              <a:latin typeface="Arial"/>
            </a:endParaRPr>
          </a:p>
        </p:txBody>
      </p:sp>
      <p:sp>
        <p:nvSpPr>
          <p:cNvPr id="146" name=""/>
          <p:cNvSpPr/>
          <p:nvPr/>
        </p:nvSpPr>
        <p:spPr>
          <a:xfrm>
            <a:off x="6660000" y="2048760"/>
            <a:ext cx="2662920" cy="542520"/>
          </a:xfrm>
          <a:prstGeom prst="rect">
            <a:avLst/>
          </a:prstGeom>
          <a:solidFill>
            <a:srgbClr val="33ff99"/>
          </a:solidFill>
          <a:ln w="0">
            <a:noFill/>
          </a:ln>
        </p:spPr>
        <p:style>
          <a:lnRef idx="0"/>
          <a:fillRef idx="0"/>
          <a:effectRef idx="0"/>
          <a:fontRef idx="minor"/>
        </p:style>
        <p:txBody>
          <a:bodyPr lIns="90000" rIns="90000" tIns="45000" bIns="45000" anchor="t">
            <a:noAutofit/>
          </a:bodyPr>
          <a:p>
            <a:pPr algn="ctr">
              <a:lnSpc>
                <a:spcPct val="100000"/>
              </a:lnSpc>
              <a:tabLst>
                <a:tab algn="l" pos="0"/>
                <a:tab algn="l" pos="723960"/>
                <a:tab algn="l" pos="1447920"/>
                <a:tab algn="l" pos="217188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bg-BG" sz="3200" strike="noStrike" u="none">
                <a:solidFill>
                  <a:srgbClr val="000000"/>
                </a:solidFill>
                <a:effectLst/>
                <a:uFillTx/>
                <a:latin typeface="Arial"/>
                <a:ea typeface="DejaVu Sans"/>
              </a:rPr>
              <a:t>anlamak</a:t>
            </a:r>
            <a:endParaRPr b="0" lang="bg-BG" sz="3200" strike="noStrike" u="none">
              <a:solidFill>
                <a:srgbClr val="000000"/>
              </a:solidFill>
              <a:effectLst/>
              <a:uFillTx/>
              <a:latin typeface="Arial"/>
            </a:endParaRPr>
          </a:p>
        </p:txBody>
      </p:sp>
      <p:sp>
        <p:nvSpPr>
          <p:cNvPr id="147" name=""/>
          <p:cNvSpPr/>
          <p:nvPr/>
        </p:nvSpPr>
        <p:spPr>
          <a:xfrm>
            <a:off x="6660000" y="2736360"/>
            <a:ext cx="2664720" cy="542160"/>
          </a:xfrm>
          <a:prstGeom prst="rect">
            <a:avLst/>
          </a:prstGeom>
          <a:solidFill>
            <a:srgbClr val="ccff00"/>
          </a:solidFill>
          <a:ln w="0">
            <a:noFill/>
          </a:ln>
        </p:spPr>
        <p:style>
          <a:lnRef idx="0"/>
          <a:fillRef idx="0"/>
          <a:effectRef idx="0"/>
          <a:fontRef idx="minor"/>
        </p:style>
        <p:txBody>
          <a:bodyPr lIns="90000" rIns="90000" tIns="45000" bIns="45000" anchor="t">
            <a:noAutofit/>
          </a:bodyPr>
          <a:p>
            <a:pPr algn="ctr">
              <a:lnSpc>
                <a:spcPct val="100000"/>
              </a:lnSpc>
              <a:tabLst>
                <a:tab algn="l" pos="0"/>
                <a:tab algn="l" pos="723960"/>
                <a:tab algn="l" pos="1447920"/>
                <a:tab algn="l" pos="217188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bg-BG" sz="3200" strike="noStrike" u="none">
                <a:solidFill>
                  <a:srgbClr val="000000"/>
                </a:solidFill>
                <a:effectLst/>
                <a:uFillTx/>
                <a:latin typeface="Arial"/>
                <a:ea typeface="DejaVu Sans"/>
              </a:rPr>
              <a:t>önemsemek</a:t>
            </a:r>
            <a:endParaRPr b="0" lang="bg-BG" sz="3200" strike="noStrike" u="none">
              <a:solidFill>
                <a:srgbClr val="000000"/>
              </a:solidFill>
              <a:effectLst/>
              <a:uFillTx/>
              <a:latin typeface="Arial"/>
            </a:endParaRPr>
          </a:p>
        </p:txBody>
      </p:sp>
      <p:sp>
        <p:nvSpPr>
          <p:cNvPr id="148" name=""/>
          <p:cNvSpPr/>
          <p:nvPr/>
        </p:nvSpPr>
        <p:spPr>
          <a:xfrm>
            <a:off x="6660000" y="3420360"/>
            <a:ext cx="2664720" cy="542520"/>
          </a:xfrm>
          <a:prstGeom prst="rect">
            <a:avLst/>
          </a:prstGeom>
          <a:solidFill>
            <a:srgbClr val="ff66cc"/>
          </a:solidFill>
          <a:ln w="0">
            <a:noFill/>
          </a:ln>
        </p:spPr>
        <p:style>
          <a:lnRef idx="0"/>
          <a:fillRef idx="0"/>
          <a:effectRef idx="0"/>
          <a:fontRef idx="minor"/>
        </p:style>
        <p:txBody>
          <a:bodyPr lIns="90000" rIns="90000" tIns="45000" bIns="45000" anchor="t">
            <a:noAutofit/>
          </a:bodyPr>
          <a:p>
            <a:pPr algn="ctr">
              <a:lnSpc>
                <a:spcPct val="100000"/>
              </a:lnSpc>
              <a:tabLst>
                <a:tab algn="l" pos="0"/>
                <a:tab algn="l" pos="723960"/>
                <a:tab algn="l" pos="1447920"/>
                <a:tab algn="l" pos="217188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bg-BG" sz="3200" strike="noStrike" u="none">
                <a:solidFill>
                  <a:srgbClr val="000000"/>
                </a:solidFill>
                <a:effectLst/>
                <a:uFillTx/>
                <a:latin typeface="Arial"/>
                <a:ea typeface="DejaVu Sans"/>
              </a:rPr>
              <a:t>dayanmak</a:t>
            </a:r>
            <a:endParaRPr b="0" lang="bg-BG" sz="3200" strike="noStrike" u="none">
              <a:solidFill>
                <a:srgbClr val="000000"/>
              </a:solidFill>
              <a:effectLst/>
              <a:uFillTx/>
              <a:latin typeface="Arial"/>
            </a:endParaRPr>
          </a:p>
        </p:txBody>
      </p:sp>
      <p:sp>
        <p:nvSpPr>
          <p:cNvPr id="149" name=""/>
          <p:cNvSpPr/>
          <p:nvPr/>
        </p:nvSpPr>
        <p:spPr>
          <a:xfrm>
            <a:off x="6660000" y="4104720"/>
            <a:ext cx="2662920" cy="542160"/>
          </a:xfrm>
          <a:prstGeom prst="rect">
            <a:avLst/>
          </a:prstGeom>
          <a:solidFill>
            <a:srgbClr val="ff9900"/>
          </a:solidFill>
          <a:ln w="0">
            <a:noFill/>
          </a:ln>
        </p:spPr>
        <p:style>
          <a:lnRef idx="0"/>
          <a:fillRef idx="0"/>
          <a:effectRef idx="0"/>
          <a:fontRef idx="minor"/>
        </p:style>
        <p:txBody>
          <a:bodyPr lIns="90000" rIns="90000" tIns="45000" bIns="45000" anchor="t">
            <a:noAutofit/>
          </a:bodyPr>
          <a:p>
            <a:pPr algn="ctr">
              <a:lnSpc>
                <a:spcPct val="100000"/>
              </a:lnSpc>
              <a:tabLst>
                <a:tab algn="l" pos="0"/>
                <a:tab algn="l" pos="723960"/>
                <a:tab algn="l" pos="1447920"/>
                <a:tab algn="l" pos="217188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bg-BG" sz="3200" strike="noStrike" u="none">
                <a:solidFill>
                  <a:srgbClr val="000000"/>
                </a:solidFill>
                <a:effectLst/>
                <a:uFillTx/>
                <a:latin typeface="Arial"/>
                <a:ea typeface="DejaVu Sans"/>
              </a:rPr>
              <a:t>kurtulmak</a:t>
            </a:r>
            <a:endParaRPr b="0" lang="bg-BG" sz="3200" strike="noStrike" u="none">
              <a:solidFill>
                <a:srgbClr val="000000"/>
              </a:solidFill>
              <a:effectLst/>
              <a:uFillTx/>
              <a:latin typeface="Arial"/>
            </a:endParaRPr>
          </a:p>
        </p:txBody>
      </p:sp>
      <p:sp>
        <p:nvSpPr>
          <p:cNvPr id="150" name=""/>
          <p:cNvSpPr/>
          <p:nvPr/>
        </p:nvSpPr>
        <p:spPr>
          <a:xfrm>
            <a:off x="324360" y="756000"/>
            <a:ext cx="647604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1) Apostolların müjdesini hatırlayın (15:1-11)</a:t>
            </a:r>
            <a:endParaRPr b="0" lang="bg-BG" sz="2000" strike="noStrike" u="none">
              <a:solidFill>
                <a:srgbClr val="000000"/>
              </a:solidFill>
              <a:effectLst/>
              <a:uFillTx/>
              <a:latin typeface="Arial"/>
            </a:endParaRPr>
          </a:p>
        </p:txBody>
      </p:sp>
      <p:sp>
        <p:nvSpPr>
          <p:cNvPr id="151" name=""/>
          <p:cNvSpPr/>
          <p:nvPr/>
        </p:nvSpPr>
        <p:spPr>
          <a:xfrm>
            <a:off x="720" y="36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Palatino Linotype"/>
                <a:ea typeface="Microsoft YaHei"/>
              </a:rPr>
              <a:t>9. Problem:   BEDENİN DİRİLİŞİ  (b. 15)</a:t>
            </a:r>
            <a:endParaRPr b="0" lang="bg-BG" sz="2400" strike="noStrike" u="none">
              <a:solidFill>
                <a:srgbClr val="ffffff"/>
              </a:solidFill>
              <a:effectLst/>
              <a:uFillTx/>
              <a:latin typeface="Arial"/>
            </a:endParaRPr>
          </a:p>
        </p:txBody>
      </p:sp>
      <p:sp>
        <p:nvSpPr>
          <p:cNvPr id="152" name=""/>
          <p:cNvSpPr/>
          <p:nvPr/>
        </p:nvSpPr>
        <p:spPr>
          <a:xfrm>
            <a:off x="900720" y="1404000"/>
            <a:ext cx="5470560" cy="3563280"/>
          </a:xfrm>
          <a:prstGeom prst="rect">
            <a:avLst/>
          </a:prstGeom>
          <a:noFill/>
          <a:ln w="0">
            <a:noFill/>
          </a:ln>
        </p:spPr>
        <p:style>
          <a:lnRef idx="0"/>
          <a:fillRef idx="0"/>
          <a:effectRef idx="0"/>
          <a:fontRef idx="minor"/>
        </p:style>
        <p:txBody>
          <a:bodyPr lIns="90000" rIns="90000" tIns="45000" bIns="45000" anchor="t">
            <a:noAutofit/>
          </a:bodyPr>
          <a:p>
            <a:pPr marL="216000" indent="-185760">
              <a:lnSpc>
                <a:spcPct val="93000"/>
              </a:lnSpc>
              <a:spcAft>
                <a:spcPts val="567"/>
              </a:spcAft>
              <a:tabLst>
                <a:tab algn="l" pos="0"/>
              </a:tabLst>
            </a:pPr>
            <a:r>
              <a:rPr b="1" lang="tr-TR" sz="2000" strike="noStrike" u="none">
                <a:solidFill>
                  <a:srgbClr val="0000ff"/>
                </a:solidFill>
                <a:effectLst/>
                <a:uFillTx/>
                <a:latin typeface="Trebuchet MS"/>
                <a:ea typeface="Verdana"/>
              </a:rPr>
              <a:t>1.Korintliler 15:1-4</a:t>
            </a:r>
            <a:endParaRPr b="0" lang="bg-BG" sz="2000" strike="noStrike" u="none">
              <a:solidFill>
                <a:srgbClr val="000000"/>
              </a:solidFill>
              <a:effectLst/>
              <a:uFillTx/>
              <a:latin typeface="Arial"/>
            </a:endParaRPr>
          </a:p>
          <a:p>
            <a:pPr marL="216000" indent="-185760">
              <a:lnSpc>
                <a:spcPct val="93000"/>
              </a:lnSpc>
              <a:spcAft>
                <a:spcPts val="567"/>
              </a:spcAft>
              <a:tabLst>
                <a:tab algn="l" pos="0"/>
              </a:tabLst>
            </a:pPr>
            <a:r>
              <a:rPr b="0" lang="tr-TR" sz="2000" strike="noStrike" u="none">
                <a:solidFill>
                  <a:srgbClr val="000000"/>
                </a:solidFill>
                <a:effectLst/>
                <a:uFillTx/>
                <a:latin typeface="Trebuchet MS"/>
                <a:ea typeface="Verdana"/>
              </a:rPr>
              <a:t>1 Şimdi de, kardeşler, size '</a:t>
            </a:r>
            <a:r>
              <a:rPr b="0" lang="tr-TR" sz="2000" strike="noStrike" u="none">
                <a:solidFill>
                  <a:srgbClr val="0000ff"/>
                </a:solidFill>
                <a:effectLst/>
                <a:uFillTx/>
                <a:latin typeface="Trebuchet MS"/>
                <a:ea typeface="Verdana"/>
              </a:rPr>
              <a:t>iyi haberi</a:t>
            </a:r>
            <a:r>
              <a:rPr b="0" lang="tr-TR" sz="2000" strike="noStrike" u="none">
                <a:solidFill>
                  <a:srgbClr val="000000"/>
                </a:solidFill>
                <a:effectLst/>
                <a:uFillTx/>
                <a:latin typeface="Trebuchet MS"/>
                <a:ea typeface="Verdana"/>
              </a:rPr>
              <a:t>' bildirmek istiyorum. </a:t>
            </a:r>
            <a:endParaRPr b="0" lang="bg-BG" sz="2000" strike="noStrike" u="none">
              <a:solidFill>
                <a:srgbClr val="000000"/>
              </a:solidFill>
              <a:effectLst/>
              <a:uFillTx/>
              <a:latin typeface="Arial"/>
            </a:endParaRPr>
          </a:p>
          <a:p>
            <a:pPr marL="216000" indent="-185760">
              <a:lnSpc>
                <a:spcPct val="93000"/>
              </a:lnSpc>
              <a:spcAft>
                <a:spcPts val="567"/>
              </a:spcAft>
              <a:tabLst>
                <a:tab algn="l" pos="0"/>
              </a:tabLst>
            </a:pPr>
            <a:r>
              <a:rPr b="0" lang="tr-TR" sz="2000" strike="noStrike" u="none">
                <a:solidFill>
                  <a:srgbClr val="000000"/>
                </a:solidFill>
                <a:effectLst/>
                <a:uFillTx/>
                <a:latin typeface="Trebuchet MS"/>
                <a:ea typeface="Verdana"/>
              </a:rPr>
              <a:t>Ben onu size </a:t>
            </a:r>
            <a:r>
              <a:rPr b="0" i="1" lang="tr-TR" sz="2000" strike="noStrike" u="sng">
                <a:solidFill>
                  <a:srgbClr val="000000"/>
                </a:solidFill>
                <a:effectLst/>
                <a:uFillTx/>
                <a:latin typeface="Trebuchet MS"/>
                <a:ea typeface="Verdana"/>
              </a:rPr>
              <a:t>ilan</a:t>
            </a:r>
            <a:r>
              <a:rPr b="0" lang="tr-TR" sz="2000" strike="noStrike" u="none">
                <a:solidFill>
                  <a:srgbClr val="000000"/>
                </a:solidFill>
                <a:effectLst/>
                <a:uFillTx/>
                <a:latin typeface="Trebuchet MS"/>
                <a:ea typeface="Verdana"/>
              </a:rPr>
              <a:t> etmiştim, </a:t>
            </a:r>
            <a:endParaRPr b="0" lang="bg-BG" sz="2000" strike="noStrike" u="none">
              <a:solidFill>
                <a:srgbClr val="000000"/>
              </a:solidFill>
              <a:effectLst/>
              <a:uFillTx/>
              <a:latin typeface="Arial"/>
            </a:endParaRPr>
          </a:p>
          <a:p>
            <a:pPr marL="216000" indent="-185760">
              <a:lnSpc>
                <a:spcPct val="93000"/>
              </a:lnSpc>
              <a:spcAft>
                <a:spcPts val="567"/>
              </a:spcAft>
              <a:tabLst>
                <a:tab algn="l" pos="0"/>
              </a:tabLst>
            </a:pPr>
            <a:r>
              <a:rPr b="0" lang="tr-TR" sz="2000" strike="noStrike" u="none">
                <a:solidFill>
                  <a:srgbClr val="000000"/>
                </a:solidFill>
                <a:effectLst/>
                <a:uFillTx/>
                <a:latin typeface="Trebuchet MS"/>
                <a:ea typeface="Verdana"/>
              </a:rPr>
              <a:t>siz de onu </a:t>
            </a:r>
            <a:r>
              <a:rPr b="0" i="1" lang="tr-TR" sz="2000" strike="noStrike" u="sng">
                <a:solidFill>
                  <a:srgbClr val="000000"/>
                </a:solidFill>
                <a:effectLst/>
                <a:uFillTx/>
                <a:latin typeface="Trebuchet MS"/>
                <a:ea typeface="Verdana"/>
              </a:rPr>
              <a:t>kabul</a:t>
            </a:r>
            <a:r>
              <a:rPr b="0" lang="tr-TR" sz="2000" strike="noStrike" u="none">
                <a:solidFill>
                  <a:srgbClr val="000000"/>
                </a:solidFill>
                <a:effectLst/>
                <a:uFillTx/>
                <a:latin typeface="Trebuchet MS"/>
                <a:ea typeface="Verdana"/>
              </a:rPr>
              <a:t> ettiniz ve </a:t>
            </a:r>
            <a:endParaRPr b="0" lang="bg-BG" sz="2000" strike="noStrike" u="none">
              <a:solidFill>
                <a:srgbClr val="000000"/>
              </a:solidFill>
              <a:effectLst/>
              <a:uFillTx/>
              <a:latin typeface="Arial"/>
            </a:endParaRPr>
          </a:p>
          <a:p>
            <a:pPr marL="216000" indent="-185760">
              <a:lnSpc>
                <a:spcPct val="93000"/>
              </a:lnSpc>
              <a:spcAft>
                <a:spcPts val="567"/>
              </a:spcAft>
              <a:tabLst>
                <a:tab algn="l" pos="0"/>
              </a:tabLst>
            </a:pPr>
            <a:r>
              <a:rPr b="0" lang="tr-TR" sz="2000" strike="noStrike" u="none">
                <a:solidFill>
                  <a:srgbClr val="000000"/>
                </a:solidFill>
                <a:effectLst/>
                <a:uFillTx/>
                <a:latin typeface="Trebuchet MS"/>
                <a:ea typeface="Verdana"/>
              </a:rPr>
              <a:t>onun üzerinde </a:t>
            </a:r>
            <a:r>
              <a:rPr b="0" i="1" lang="tr-TR" sz="2000" strike="noStrike" u="sng">
                <a:solidFill>
                  <a:srgbClr val="000000"/>
                </a:solidFill>
                <a:effectLst/>
                <a:uFillTx/>
                <a:latin typeface="Trebuchet MS"/>
                <a:ea typeface="Verdana"/>
              </a:rPr>
              <a:t>duruyorsunuz</a:t>
            </a:r>
            <a:r>
              <a:rPr b="0" lang="tr-TR" sz="2000" strike="noStrike" u="none">
                <a:solidFill>
                  <a:srgbClr val="000000"/>
                </a:solidFill>
                <a:effectLst/>
                <a:uFillTx/>
                <a:latin typeface="Trebuchet MS"/>
                <a:ea typeface="Verdana"/>
              </a:rPr>
              <a:t>.</a:t>
            </a:r>
            <a:endParaRPr b="0" lang="bg-BG" sz="2000" strike="noStrike" u="none">
              <a:solidFill>
                <a:srgbClr val="000000"/>
              </a:solidFill>
              <a:effectLst/>
              <a:uFillTx/>
              <a:latin typeface="Arial"/>
            </a:endParaRPr>
          </a:p>
          <a:p>
            <a:pPr marL="216000" indent="-185760">
              <a:lnSpc>
                <a:spcPct val="93000"/>
              </a:lnSpc>
              <a:spcAft>
                <a:spcPts val="567"/>
              </a:spcAft>
              <a:tabLst>
                <a:tab algn="l" pos="0"/>
              </a:tabLst>
            </a:pPr>
            <a:r>
              <a:rPr b="0" lang="tr-TR" sz="2000" strike="noStrike" u="none">
                <a:solidFill>
                  <a:srgbClr val="000000"/>
                </a:solidFill>
                <a:effectLst/>
                <a:uFillTx/>
                <a:latin typeface="Trebuchet MS"/>
                <a:ea typeface="Verdana"/>
              </a:rPr>
              <a:t>2 Aynı zaman, eger size anlatırdığım haberi </a:t>
            </a:r>
            <a:r>
              <a:rPr b="0" lang="tr-TR" sz="2000" strike="noStrike" u="sng">
                <a:solidFill>
                  <a:srgbClr val="000000"/>
                </a:solidFill>
                <a:effectLst/>
                <a:uFillTx/>
                <a:latin typeface="Trebuchet MS"/>
                <a:ea typeface="Verdana"/>
              </a:rPr>
              <a:t>sıkı tutarsanız</a:t>
            </a:r>
            <a:r>
              <a:rPr b="0" lang="tr-TR" sz="2000" strike="noStrike" u="none">
                <a:solidFill>
                  <a:srgbClr val="000000"/>
                </a:solidFill>
                <a:effectLst/>
                <a:uFillTx/>
                <a:latin typeface="Trebuchet MS"/>
                <a:ea typeface="Verdana"/>
              </a:rPr>
              <a:t>, </a:t>
            </a:r>
            <a:endParaRPr b="0" lang="bg-BG" sz="2000" strike="noStrike" u="none">
              <a:solidFill>
                <a:srgbClr val="000000"/>
              </a:solidFill>
              <a:effectLst/>
              <a:uFillTx/>
              <a:latin typeface="Arial"/>
            </a:endParaRPr>
          </a:p>
          <a:p>
            <a:pPr marL="216000" indent="-185760">
              <a:lnSpc>
                <a:spcPct val="93000"/>
              </a:lnSpc>
              <a:spcAft>
                <a:spcPts val="567"/>
              </a:spcAft>
              <a:tabLst>
                <a:tab algn="l" pos="0"/>
              </a:tabLst>
            </a:pPr>
            <a:r>
              <a:rPr b="0" lang="tr-TR" sz="2000" strike="noStrike" u="none">
                <a:solidFill>
                  <a:srgbClr val="000000"/>
                </a:solidFill>
                <a:effectLst/>
                <a:uFillTx/>
                <a:latin typeface="Trebuchet MS"/>
                <a:ea typeface="Verdana"/>
              </a:rPr>
              <a:t>onunla </a:t>
            </a:r>
            <a:r>
              <a:rPr b="0" i="1" lang="tr-TR" sz="2000" strike="noStrike" u="sng">
                <a:solidFill>
                  <a:srgbClr val="000000"/>
                </a:solidFill>
                <a:effectLst/>
                <a:uFillTx/>
                <a:latin typeface="Trebuchet MS"/>
                <a:ea typeface="Verdana"/>
              </a:rPr>
              <a:t>kurtuluyorsunuz</a:t>
            </a:r>
            <a:r>
              <a:rPr b="0" lang="tr-TR" sz="2000" strike="noStrike" u="none">
                <a:solidFill>
                  <a:srgbClr val="000000"/>
                </a:solidFill>
                <a:effectLst/>
                <a:uFillTx/>
                <a:latin typeface="Trebuchet MS"/>
                <a:ea typeface="Verdana"/>
              </a:rPr>
              <a:t>. </a:t>
            </a:r>
            <a:endParaRPr b="0" lang="bg-BG" sz="2000" strike="noStrike" u="none">
              <a:solidFill>
                <a:srgbClr val="000000"/>
              </a:solidFill>
              <a:effectLst/>
              <a:uFillTx/>
              <a:latin typeface="Arial"/>
            </a:endParaRPr>
          </a:p>
          <a:p>
            <a:pPr marL="216000" indent="-185760">
              <a:lnSpc>
                <a:spcPct val="93000"/>
              </a:lnSpc>
              <a:spcAft>
                <a:spcPts val="567"/>
              </a:spcAft>
              <a:tabLst>
                <a:tab algn="l" pos="0"/>
              </a:tabLst>
            </a:pPr>
            <a:r>
              <a:rPr b="0" lang="tr-TR" sz="2000" strike="noStrike" u="none">
                <a:solidFill>
                  <a:srgbClr val="000000"/>
                </a:solidFill>
                <a:effectLst/>
                <a:uFillTx/>
                <a:latin typeface="Trebuchet MS"/>
                <a:ea typeface="Verdana"/>
              </a:rPr>
              <a:t>Öbür türlü boşuna iman etmiş oluyorsunuz.</a:t>
            </a:r>
            <a:endParaRPr b="0" lang="bg-BG" sz="2000" strike="noStrike" u="none">
              <a:solidFill>
                <a:srgbClr val="000000"/>
              </a:solidFill>
              <a:effectLst/>
              <a:uFillTx/>
              <a:latin typeface="Arial"/>
            </a:endParaRPr>
          </a:p>
          <a:p>
            <a:pPr marL="216000" indent="-185760">
              <a:lnSpc>
                <a:spcPct val="93000"/>
              </a:lnSpc>
              <a:spcAft>
                <a:spcPts val="567"/>
              </a:spcAft>
              <a:tabLst>
                <a:tab algn="l" pos="0"/>
              </a:tabLst>
            </a:pPr>
            <a:endParaRPr b="0" lang="bg-BG"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53" name=""/>
          <p:cNvSpPr/>
          <p:nvPr/>
        </p:nvSpPr>
        <p:spPr>
          <a:xfrm>
            <a:off x="216000" y="1440360"/>
            <a:ext cx="2267280" cy="406692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8b4513"/>
                </a:solidFill>
                <a:effectLst/>
                <a:uFillTx/>
                <a:latin typeface="Trebuchet MS"/>
                <a:ea typeface="DejaVu Sans"/>
              </a:rPr>
              <a:t>1.Kor 15:3-4</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3 Ben de size en başta olarak kendim de aldığım şu haberi teslim ettim: Kutsal Kitabın önceden bildirdiği gibi, Mesih bizim günahlarımız için öldü.</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4 Mezara koyuldu ve Kutsal Kitabın önceden bildirdiği gibi, üçüncü gün dirildi.</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154" name=""/>
          <p:cNvSpPr/>
          <p:nvPr/>
        </p:nvSpPr>
        <p:spPr>
          <a:xfrm>
            <a:off x="324000" y="755640"/>
            <a:ext cx="647604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1) Apostolların müjdesini hatırlayın (15:1-11)</a:t>
            </a:r>
            <a:endParaRPr b="0" lang="bg-BG" sz="2000" strike="noStrike" u="none">
              <a:solidFill>
                <a:srgbClr val="000000"/>
              </a:solidFill>
              <a:effectLst/>
              <a:uFillTx/>
              <a:latin typeface="Arial"/>
            </a:endParaRPr>
          </a:p>
        </p:txBody>
      </p:sp>
      <p:sp>
        <p:nvSpPr>
          <p:cNvPr id="155"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'İyi haber' ('müjde') nedir?</a:t>
            </a:r>
            <a:endParaRPr b="0" lang="bg-BG" sz="2400" strike="noStrike" u="none">
              <a:solidFill>
                <a:srgbClr val="ffffff"/>
              </a:solidFill>
              <a:effectLst/>
              <a:uFillTx/>
              <a:latin typeface="Arial"/>
            </a:endParaRPr>
          </a:p>
        </p:txBody>
      </p:sp>
      <p:sp>
        <p:nvSpPr>
          <p:cNvPr id="156" name=""/>
          <p:cNvSpPr/>
          <p:nvPr/>
        </p:nvSpPr>
        <p:spPr>
          <a:xfrm>
            <a:off x="2627640" y="1477440"/>
            <a:ext cx="2015640" cy="754560"/>
          </a:xfrm>
          <a:prstGeom prst="rect">
            <a:avLst/>
          </a:prstGeom>
          <a:solidFill>
            <a:srgbClr val="ffff99"/>
          </a:solidFill>
          <a:ln w="10080">
            <a:solidFill>
              <a:srgbClr val="b2b2b2"/>
            </a:solidFill>
            <a:round/>
          </a:ln>
        </p:spPr>
        <p:style>
          <a:lnRef idx="0"/>
          <a:fillRef idx="0"/>
          <a:effectRef idx="0"/>
          <a:fontRef idx="minor"/>
        </p:style>
        <p:txBody>
          <a:bodyPr lIns="95040" rIns="95040" tIns="71280" bIns="50040" anchor="ctr">
            <a:noAutofit/>
          </a:bodyPr>
          <a:p>
            <a:pPr algn="ctr">
              <a:lnSpc>
                <a:spcPct val="93000"/>
              </a:lnSpc>
              <a:tabLst>
                <a:tab algn="l" pos="0"/>
                <a:tab algn="l" pos="723960"/>
                <a:tab algn="l" pos="1447920"/>
                <a:tab algn="l" pos="217188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bg-BG" sz="2200" strike="noStrike" u="none">
                <a:solidFill>
                  <a:srgbClr val="000000"/>
                </a:solidFill>
                <a:effectLst/>
                <a:uFillTx/>
                <a:latin typeface="Arial"/>
                <a:ea typeface="DejaVu Sans"/>
              </a:rPr>
              <a:t>Gökten gelip beden alması</a:t>
            </a:r>
            <a:endParaRPr b="0" lang="bg-BG" sz="2200" strike="noStrike" u="none">
              <a:solidFill>
                <a:srgbClr val="000000"/>
              </a:solidFill>
              <a:effectLst/>
              <a:uFillTx/>
              <a:latin typeface="Arial"/>
            </a:endParaRPr>
          </a:p>
        </p:txBody>
      </p:sp>
      <p:sp>
        <p:nvSpPr>
          <p:cNvPr id="157" name=""/>
          <p:cNvSpPr/>
          <p:nvPr/>
        </p:nvSpPr>
        <p:spPr>
          <a:xfrm>
            <a:off x="3720240" y="4759920"/>
            <a:ext cx="1953720" cy="747360"/>
          </a:xfrm>
          <a:prstGeom prst="rect">
            <a:avLst/>
          </a:prstGeom>
          <a:solidFill>
            <a:srgbClr val="ffcccc"/>
          </a:solidFill>
          <a:ln w="9360">
            <a:solidFill>
              <a:srgbClr val="b2b2b2"/>
            </a:solidFill>
            <a:round/>
          </a:ln>
        </p:spPr>
        <p:style>
          <a:lnRef idx="0"/>
          <a:fillRef idx="0"/>
          <a:effectRef idx="0"/>
          <a:fontRef idx="minor"/>
        </p:style>
        <p:txBody>
          <a:bodyPr lIns="90000" rIns="90000" tIns="66240" bIns="45000" anchor="ctr">
            <a:noAutofit/>
          </a:bodyPr>
          <a:p>
            <a:pPr algn="ctr">
              <a:lnSpc>
                <a:spcPct val="93000"/>
              </a:lnSpc>
              <a:tabLst>
                <a:tab algn="l" pos="0"/>
                <a:tab algn="l" pos="723960"/>
                <a:tab algn="l" pos="1447920"/>
                <a:tab algn="l" pos="217188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bg-BG" sz="2200" strike="noStrike" u="none">
                <a:solidFill>
                  <a:srgbClr val="000000"/>
                </a:solidFill>
                <a:effectLst/>
                <a:uFillTx/>
                <a:latin typeface="Arial"/>
                <a:ea typeface="DejaVu Sans"/>
              </a:rPr>
              <a:t>Haçta</a:t>
            </a:r>
            <a:endParaRPr b="0" lang="bg-BG" sz="2200" strike="noStrike" u="none">
              <a:solidFill>
                <a:srgbClr val="000000"/>
              </a:solidFill>
              <a:effectLst/>
              <a:uFillTx/>
              <a:latin typeface="Arial"/>
            </a:endParaRPr>
          </a:p>
          <a:p>
            <a:pPr algn="ctr">
              <a:lnSpc>
                <a:spcPct val="93000"/>
              </a:lnSpc>
              <a:tabLst>
                <a:tab algn="l" pos="0"/>
                <a:tab algn="l" pos="723960"/>
                <a:tab algn="l" pos="1447920"/>
                <a:tab algn="l" pos="217188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bg-BG" sz="2200" strike="noStrike" u="none">
                <a:solidFill>
                  <a:srgbClr val="000000"/>
                </a:solidFill>
                <a:effectLst/>
                <a:uFillTx/>
                <a:latin typeface="Arial"/>
                <a:ea typeface="DejaVu Sans"/>
              </a:rPr>
              <a:t>ölmesi</a:t>
            </a:r>
            <a:endParaRPr b="0" lang="bg-BG" sz="2200" strike="noStrike" u="none">
              <a:solidFill>
                <a:srgbClr val="000000"/>
              </a:solidFill>
              <a:effectLst/>
              <a:uFillTx/>
              <a:latin typeface="Arial"/>
            </a:endParaRPr>
          </a:p>
        </p:txBody>
      </p:sp>
      <p:sp>
        <p:nvSpPr>
          <p:cNvPr id="158" name=""/>
          <p:cNvSpPr/>
          <p:nvPr/>
        </p:nvSpPr>
        <p:spPr>
          <a:xfrm>
            <a:off x="5300640" y="1481040"/>
            <a:ext cx="1953720" cy="747360"/>
          </a:xfrm>
          <a:prstGeom prst="rect">
            <a:avLst/>
          </a:prstGeom>
          <a:solidFill>
            <a:srgbClr val="ffcc00"/>
          </a:solidFill>
          <a:ln w="9360">
            <a:solidFill>
              <a:srgbClr val="b2b2b2"/>
            </a:solidFill>
            <a:round/>
          </a:ln>
        </p:spPr>
        <p:style>
          <a:lnRef idx="0"/>
          <a:fillRef idx="0"/>
          <a:effectRef idx="0"/>
          <a:fontRef idx="minor"/>
        </p:style>
        <p:txBody>
          <a:bodyPr lIns="90000" rIns="90000" tIns="66240" bIns="45000" anchor="ctr">
            <a:noAutofit/>
          </a:bodyPr>
          <a:p>
            <a:pPr algn="ctr">
              <a:lnSpc>
                <a:spcPct val="93000"/>
              </a:lnSpc>
              <a:tabLst>
                <a:tab algn="l" pos="0"/>
                <a:tab algn="l" pos="723960"/>
                <a:tab algn="l" pos="1447920"/>
                <a:tab algn="l" pos="217188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bg-BG" sz="2200" strike="noStrike" u="none">
                <a:solidFill>
                  <a:srgbClr val="000000"/>
                </a:solidFill>
                <a:effectLst/>
                <a:uFillTx/>
                <a:latin typeface="Arial"/>
                <a:ea typeface="DejaVu Sans"/>
              </a:rPr>
              <a:t>Üçüncü gün dirilmesi</a:t>
            </a:r>
            <a:endParaRPr b="0" lang="bg-BG" sz="2200" strike="noStrike" u="none">
              <a:solidFill>
                <a:srgbClr val="000000"/>
              </a:solidFill>
              <a:effectLst/>
              <a:uFillTx/>
              <a:latin typeface="Arial"/>
            </a:endParaRPr>
          </a:p>
        </p:txBody>
      </p:sp>
      <p:sp>
        <p:nvSpPr>
          <p:cNvPr id="159" name=""/>
          <p:cNvSpPr/>
          <p:nvPr/>
        </p:nvSpPr>
        <p:spPr>
          <a:xfrm>
            <a:off x="6342840" y="4749840"/>
            <a:ext cx="2260440" cy="747360"/>
          </a:xfrm>
          <a:prstGeom prst="rect">
            <a:avLst/>
          </a:prstGeom>
          <a:solidFill>
            <a:srgbClr val="66ffff"/>
          </a:solidFill>
          <a:ln w="9360">
            <a:solidFill>
              <a:srgbClr val="b2b2b2"/>
            </a:solidFill>
            <a:round/>
          </a:ln>
        </p:spPr>
        <p:style>
          <a:lnRef idx="0"/>
          <a:fillRef idx="0"/>
          <a:effectRef idx="0"/>
          <a:fontRef idx="minor"/>
        </p:style>
        <p:txBody>
          <a:bodyPr lIns="90000" rIns="90000" tIns="66240" bIns="45000" anchor="ctr">
            <a:noAutofit/>
          </a:bodyPr>
          <a:p>
            <a:pPr algn="ctr">
              <a:lnSpc>
                <a:spcPct val="93000"/>
              </a:lnSpc>
              <a:tabLst>
                <a:tab algn="l" pos="0"/>
                <a:tab algn="l" pos="723960"/>
                <a:tab algn="l" pos="1447920"/>
                <a:tab algn="l" pos="217188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bg-BG" sz="2200" strike="noStrike" u="none">
                <a:solidFill>
                  <a:srgbClr val="000000"/>
                </a:solidFill>
                <a:effectLst/>
                <a:uFillTx/>
                <a:latin typeface="Arial"/>
                <a:ea typeface="DejaVu Sans"/>
              </a:rPr>
              <a:t>40 gün sonra göğe alınması</a:t>
            </a:r>
            <a:endParaRPr b="0" lang="bg-BG" sz="2200" strike="noStrike" u="none">
              <a:solidFill>
                <a:srgbClr val="000000"/>
              </a:solidFill>
              <a:effectLst/>
              <a:uFillTx/>
              <a:latin typeface="Arial"/>
            </a:endParaRPr>
          </a:p>
        </p:txBody>
      </p:sp>
      <p:sp>
        <p:nvSpPr>
          <p:cNvPr id="160" name=""/>
          <p:cNvSpPr/>
          <p:nvPr/>
        </p:nvSpPr>
        <p:spPr>
          <a:xfrm>
            <a:off x="8060040" y="1481040"/>
            <a:ext cx="1953720" cy="747360"/>
          </a:xfrm>
          <a:prstGeom prst="rect">
            <a:avLst/>
          </a:prstGeom>
          <a:solidFill>
            <a:srgbClr val="99ff66"/>
          </a:solidFill>
          <a:ln w="9360">
            <a:solidFill>
              <a:srgbClr val="b2b2b2"/>
            </a:solidFill>
            <a:round/>
          </a:ln>
        </p:spPr>
        <p:style>
          <a:lnRef idx="0"/>
          <a:fillRef idx="0"/>
          <a:effectRef idx="0"/>
          <a:fontRef idx="minor"/>
        </p:style>
        <p:txBody>
          <a:bodyPr lIns="90000" rIns="90000" tIns="66240" bIns="45000" anchor="ctr">
            <a:noAutofit/>
          </a:bodyPr>
          <a:p>
            <a:pPr algn="ctr">
              <a:lnSpc>
                <a:spcPct val="93000"/>
              </a:lnSpc>
              <a:tabLst>
                <a:tab algn="l" pos="0"/>
                <a:tab algn="l" pos="723960"/>
                <a:tab algn="l" pos="1447920"/>
                <a:tab algn="l" pos="217188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bg-BG" sz="2200" strike="noStrike" u="none">
                <a:solidFill>
                  <a:srgbClr val="000000"/>
                </a:solidFill>
                <a:effectLst/>
                <a:uFillTx/>
                <a:latin typeface="Arial"/>
                <a:ea typeface="DejaVu Sans"/>
              </a:rPr>
              <a:t>Tekrar</a:t>
            </a:r>
            <a:endParaRPr b="0" lang="bg-BG" sz="2200" strike="noStrike" u="none">
              <a:solidFill>
                <a:srgbClr val="000000"/>
              </a:solidFill>
              <a:effectLst/>
              <a:uFillTx/>
              <a:latin typeface="Arial"/>
            </a:endParaRPr>
          </a:p>
          <a:p>
            <a:pPr algn="ctr">
              <a:lnSpc>
                <a:spcPct val="93000"/>
              </a:lnSpc>
              <a:tabLst>
                <a:tab algn="l" pos="0"/>
                <a:tab algn="l" pos="723960"/>
                <a:tab algn="l" pos="1447920"/>
                <a:tab algn="l" pos="217188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bg-BG" sz="2200" strike="noStrike" u="none">
                <a:solidFill>
                  <a:srgbClr val="000000"/>
                </a:solidFill>
                <a:effectLst/>
                <a:uFillTx/>
                <a:latin typeface="Arial"/>
                <a:ea typeface="DejaVu Sans"/>
              </a:rPr>
              <a:t>geleceği</a:t>
            </a:r>
            <a:endParaRPr b="0" lang="bg-BG" sz="2200" strike="noStrike" u="none">
              <a:solidFill>
                <a:srgbClr val="000000"/>
              </a:solidFill>
              <a:effectLst/>
              <a:uFillTx/>
              <a:latin typeface="Arial"/>
            </a:endParaRPr>
          </a:p>
        </p:txBody>
      </p:sp>
      <p:pic>
        <p:nvPicPr>
          <p:cNvPr id="161" name="" descr=""/>
          <p:cNvPicPr/>
          <p:nvPr/>
        </p:nvPicPr>
        <p:blipFill>
          <a:blip r:embed="rId1"/>
          <a:stretch/>
        </p:blipFill>
        <p:spPr>
          <a:xfrm>
            <a:off x="2772360" y="2401560"/>
            <a:ext cx="7342920" cy="2241000"/>
          </a:xfrm>
          <a:prstGeom prst="rect">
            <a:avLst/>
          </a:prstGeom>
          <a:noFill/>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62" name="" descr=""/>
          <p:cNvPicPr/>
          <p:nvPr/>
        </p:nvPicPr>
        <p:blipFill>
          <a:blip r:embed="rId1"/>
          <a:stretch/>
        </p:blipFill>
        <p:spPr>
          <a:xfrm>
            <a:off x="7488000" y="599040"/>
            <a:ext cx="2537640" cy="840240"/>
          </a:xfrm>
          <a:prstGeom prst="rect">
            <a:avLst/>
          </a:prstGeom>
          <a:noFill/>
          <a:ln w="0">
            <a:noFill/>
          </a:ln>
        </p:spPr>
      </p:pic>
      <p:sp>
        <p:nvSpPr>
          <p:cNvPr id="163" name=""/>
          <p:cNvSpPr/>
          <p:nvPr/>
        </p:nvSpPr>
        <p:spPr>
          <a:xfrm>
            <a:off x="252360" y="540000"/>
            <a:ext cx="1906920" cy="839880"/>
          </a:xfrm>
          <a:prstGeom prst="rect">
            <a:avLst/>
          </a:prstGeom>
          <a:solidFill>
            <a:srgbClr val="ffff99"/>
          </a:solidFill>
          <a:ln w="10080">
            <a:solidFill>
              <a:srgbClr val="b2b2b2"/>
            </a:solidFill>
            <a:round/>
          </a:ln>
        </p:spPr>
        <p:style>
          <a:lnRef idx="0"/>
          <a:fillRef idx="0"/>
          <a:effectRef idx="0"/>
          <a:fontRef idx="minor"/>
        </p:style>
        <p:txBody>
          <a:bodyPr lIns="95040" rIns="95040" tIns="71280" bIns="50040" anchor="ctr">
            <a:noAutofit/>
          </a:bodyPr>
          <a:p>
            <a:pPr algn="ctr">
              <a:lnSpc>
                <a:spcPct val="93000"/>
              </a:lnSpc>
              <a:tabLst>
                <a:tab algn="l" pos="0"/>
                <a:tab algn="l" pos="723960"/>
                <a:tab algn="l" pos="1447920"/>
                <a:tab algn="l" pos="217188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bg-BG" sz="2000" strike="noStrike" u="none">
                <a:solidFill>
                  <a:srgbClr val="000000"/>
                </a:solidFill>
                <a:effectLst/>
                <a:uFillTx/>
                <a:latin typeface="Arial"/>
                <a:ea typeface="DejaVu Sans"/>
              </a:rPr>
              <a:t>Gökten gelip beden alması</a:t>
            </a:r>
            <a:endParaRPr b="0" lang="bg-BG" sz="2000" strike="noStrike" u="none">
              <a:solidFill>
                <a:srgbClr val="000000"/>
              </a:solidFill>
              <a:effectLst/>
              <a:uFillTx/>
              <a:latin typeface="Arial"/>
            </a:endParaRPr>
          </a:p>
        </p:txBody>
      </p:sp>
      <p:sp>
        <p:nvSpPr>
          <p:cNvPr id="164" name=""/>
          <p:cNvSpPr/>
          <p:nvPr/>
        </p:nvSpPr>
        <p:spPr>
          <a:xfrm>
            <a:off x="252360" y="1509120"/>
            <a:ext cx="1906920" cy="831600"/>
          </a:xfrm>
          <a:prstGeom prst="rect">
            <a:avLst/>
          </a:prstGeom>
          <a:solidFill>
            <a:srgbClr val="ffcccc"/>
          </a:solidFill>
          <a:ln w="9360">
            <a:solidFill>
              <a:srgbClr val="b2b2b2"/>
            </a:solidFill>
            <a:round/>
          </a:ln>
        </p:spPr>
        <p:style>
          <a:lnRef idx="0"/>
          <a:fillRef idx="0"/>
          <a:effectRef idx="0"/>
          <a:fontRef idx="minor"/>
        </p:style>
        <p:txBody>
          <a:bodyPr lIns="90000" rIns="90000" tIns="66240" bIns="45000" anchor="ctr">
            <a:noAutofit/>
          </a:bodyPr>
          <a:p>
            <a:pPr algn="ctr">
              <a:lnSpc>
                <a:spcPct val="93000"/>
              </a:lnSpc>
              <a:tabLst>
                <a:tab algn="l" pos="0"/>
                <a:tab algn="l" pos="723960"/>
                <a:tab algn="l" pos="1447920"/>
                <a:tab algn="l" pos="217188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bg-BG" sz="2000" strike="noStrike" u="none">
                <a:solidFill>
                  <a:srgbClr val="000000"/>
                </a:solidFill>
                <a:effectLst/>
                <a:uFillTx/>
                <a:latin typeface="Arial"/>
                <a:ea typeface="DejaVu Sans"/>
              </a:rPr>
              <a:t>Haçta</a:t>
            </a:r>
            <a:endParaRPr b="0" lang="bg-BG" sz="2000" strike="noStrike" u="none">
              <a:solidFill>
                <a:srgbClr val="000000"/>
              </a:solidFill>
              <a:effectLst/>
              <a:uFillTx/>
              <a:latin typeface="Arial"/>
            </a:endParaRPr>
          </a:p>
          <a:p>
            <a:pPr algn="ctr">
              <a:lnSpc>
                <a:spcPct val="93000"/>
              </a:lnSpc>
              <a:tabLst>
                <a:tab algn="l" pos="0"/>
                <a:tab algn="l" pos="723960"/>
                <a:tab algn="l" pos="1447920"/>
                <a:tab algn="l" pos="217188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bg-BG" sz="2000" strike="noStrike" u="none">
                <a:solidFill>
                  <a:srgbClr val="000000"/>
                </a:solidFill>
                <a:effectLst/>
                <a:uFillTx/>
                <a:latin typeface="Arial"/>
                <a:ea typeface="DejaVu Sans"/>
              </a:rPr>
              <a:t>ölmesi</a:t>
            </a:r>
            <a:endParaRPr b="0" lang="bg-BG" sz="2000" strike="noStrike" u="none">
              <a:solidFill>
                <a:srgbClr val="000000"/>
              </a:solidFill>
              <a:effectLst/>
              <a:uFillTx/>
              <a:latin typeface="Arial"/>
            </a:endParaRPr>
          </a:p>
        </p:txBody>
      </p:sp>
      <p:sp>
        <p:nvSpPr>
          <p:cNvPr id="165" name=""/>
          <p:cNvSpPr/>
          <p:nvPr/>
        </p:nvSpPr>
        <p:spPr>
          <a:xfrm>
            <a:off x="252360" y="2467800"/>
            <a:ext cx="1906920" cy="831960"/>
          </a:xfrm>
          <a:prstGeom prst="rect">
            <a:avLst/>
          </a:prstGeom>
          <a:solidFill>
            <a:srgbClr val="ffcc00"/>
          </a:solidFill>
          <a:ln w="9360">
            <a:solidFill>
              <a:srgbClr val="b2b2b2"/>
            </a:solidFill>
            <a:round/>
          </a:ln>
        </p:spPr>
        <p:style>
          <a:lnRef idx="0"/>
          <a:fillRef idx="0"/>
          <a:effectRef idx="0"/>
          <a:fontRef idx="minor"/>
        </p:style>
        <p:txBody>
          <a:bodyPr lIns="90000" rIns="90000" tIns="66240" bIns="45000" anchor="ctr">
            <a:noAutofit/>
          </a:bodyPr>
          <a:p>
            <a:pPr algn="ctr">
              <a:lnSpc>
                <a:spcPct val="93000"/>
              </a:lnSpc>
              <a:tabLst>
                <a:tab algn="l" pos="0"/>
                <a:tab algn="l" pos="723960"/>
                <a:tab algn="l" pos="1447920"/>
                <a:tab algn="l" pos="217188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bg-BG" sz="2000" strike="noStrike" u="none">
                <a:solidFill>
                  <a:srgbClr val="000000"/>
                </a:solidFill>
                <a:effectLst/>
                <a:uFillTx/>
                <a:latin typeface="Arial"/>
                <a:ea typeface="DejaVu Sans"/>
              </a:rPr>
              <a:t>Üçüncü gün dirilmesi</a:t>
            </a:r>
            <a:endParaRPr b="0" lang="bg-BG" sz="2000" strike="noStrike" u="none">
              <a:solidFill>
                <a:srgbClr val="000000"/>
              </a:solidFill>
              <a:effectLst/>
              <a:uFillTx/>
              <a:latin typeface="Arial"/>
            </a:endParaRPr>
          </a:p>
        </p:txBody>
      </p:sp>
      <p:sp>
        <p:nvSpPr>
          <p:cNvPr id="166" name=""/>
          <p:cNvSpPr/>
          <p:nvPr/>
        </p:nvSpPr>
        <p:spPr>
          <a:xfrm>
            <a:off x="252360" y="3429000"/>
            <a:ext cx="1906920" cy="830880"/>
          </a:xfrm>
          <a:prstGeom prst="rect">
            <a:avLst/>
          </a:prstGeom>
          <a:solidFill>
            <a:srgbClr val="66ffff"/>
          </a:solidFill>
          <a:ln w="9360">
            <a:solidFill>
              <a:srgbClr val="b2b2b2"/>
            </a:solidFill>
            <a:round/>
          </a:ln>
        </p:spPr>
        <p:style>
          <a:lnRef idx="0"/>
          <a:fillRef idx="0"/>
          <a:effectRef idx="0"/>
          <a:fontRef idx="minor"/>
        </p:style>
        <p:txBody>
          <a:bodyPr lIns="90000" rIns="90000" tIns="66240" bIns="45000" anchor="ctr">
            <a:noAutofit/>
          </a:bodyPr>
          <a:p>
            <a:pPr algn="ctr">
              <a:lnSpc>
                <a:spcPct val="93000"/>
              </a:lnSpc>
              <a:tabLst>
                <a:tab algn="l" pos="0"/>
                <a:tab algn="l" pos="723960"/>
                <a:tab algn="l" pos="1447920"/>
                <a:tab algn="l" pos="217188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bg-BG" sz="2000" strike="noStrike" u="none">
                <a:solidFill>
                  <a:srgbClr val="000000"/>
                </a:solidFill>
                <a:effectLst/>
                <a:uFillTx/>
                <a:latin typeface="Arial"/>
                <a:ea typeface="DejaVu Sans"/>
              </a:rPr>
              <a:t>40 gün sonra göğe alınması</a:t>
            </a:r>
            <a:endParaRPr b="0" lang="bg-BG" sz="2000" strike="noStrike" u="none">
              <a:solidFill>
                <a:srgbClr val="000000"/>
              </a:solidFill>
              <a:effectLst/>
              <a:uFillTx/>
              <a:latin typeface="Arial"/>
            </a:endParaRPr>
          </a:p>
        </p:txBody>
      </p:sp>
      <p:sp>
        <p:nvSpPr>
          <p:cNvPr id="167" name=""/>
          <p:cNvSpPr/>
          <p:nvPr/>
        </p:nvSpPr>
        <p:spPr>
          <a:xfrm>
            <a:off x="252360" y="4387680"/>
            <a:ext cx="1906920" cy="831600"/>
          </a:xfrm>
          <a:prstGeom prst="rect">
            <a:avLst/>
          </a:prstGeom>
          <a:solidFill>
            <a:srgbClr val="99ff66"/>
          </a:solidFill>
          <a:ln w="9360">
            <a:solidFill>
              <a:srgbClr val="b2b2b2"/>
            </a:solidFill>
            <a:round/>
          </a:ln>
        </p:spPr>
        <p:style>
          <a:lnRef idx="0"/>
          <a:fillRef idx="0"/>
          <a:effectRef idx="0"/>
          <a:fontRef idx="minor"/>
        </p:style>
        <p:txBody>
          <a:bodyPr lIns="90000" rIns="90000" tIns="66240" bIns="45000" anchor="ctr">
            <a:noAutofit/>
          </a:bodyPr>
          <a:p>
            <a:pPr algn="ctr">
              <a:lnSpc>
                <a:spcPct val="93000"/>
              </a:lnSpc>
              <a:tabLst>
                <a:tab algn="l" pos="0"/>
                <a:tab algn="l" pos="723960"/>
                <a:tab algn="l" pos="1447920"/>
                <a:tab algn="l" pos="217188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bg-BG" sz="2000" strike="noStrike" u="none">
                <a:solidFill>
                  <a:srgbClr val="000000"/>
                </a:solidFill>
                <a:effectLst/>
                <a:uFillTx/>
                <a:latin typeface="Arial"/>
                <a:ea typeface="DejaVu Sans"/>
              </a:rPr>
              <a:t>Tekrar</a:t>
            </a:r>
            <a:endParaRPr b="0" lang="bg-BG" sz="2000" strike="noStrike" u="none">
              <a:solidFill>
                <a:srgbClr val="000000"/>
              </a:solidFill>
              <a:effectLst/>
              <a:uFillTx/>
              <a:latin typeface="Arial"/>
            </a:endParaRPr>
          </a:p>
          <a:p>
            <a:pPr algn="ctr">
              <a:lnSpc>
                <a:spcPct val="93000"/>
              </a:lnSpc>
              <a:tabLst>
                <a:tab algn="l" pos="0"/>
                <a:tab algn="l" pos="723960"/>
                <a:tab algn="l" pos="1447920"/>
                <a:tab algn="l" pos="217188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bg-BG" sz="2000" strike="noStrike" u="none">
                <a:solidFill>
                  <a:srgbClr val="000000"/>
                </a:solidFill>
                <a:effectLst/>
                <a:uFillTx/>
                <a:latin typeface="Arial"/>
                <a:ea typeface="DejaVu Sans"/>
              </a:rPr>
              <a:t>geleceği</a:t>
            </a:r>
            <a:endParaRPr b="0" lang="bg-BG" sz="2000" strike="noStrike" u="none">
              <a:solidFill>
                <a:srgbClr val="000000"/>
              </a:solidFill>
              <a:effectLst/>
              <a:uFillTx/>
              <a:latin typeface="Arial"/>
            </a:endParaRPr>
          </a:p>
        </p:txBody>
      </p:sp>
      <p:sp>
        <p:nvSpPr>
          <p:cNvPr id="168" name=""/>
          <p:cNvSpPr/>
          <p:nvPr/>
        </p:nvSpPr>
        <p:spPr>
          <a:xfrm>
            <a:off x="2268720" y="505080"/>
            <a:ext cx="6334920" cy="977040"/>
          </a:xfrm>
          <a:prstGeom prst="rect">
            <a:avLst/>
          </a:prstGeom>
          <a:noFill/>
          <a:ln w="0">
            <a:noFill/>
          </a:ln>
        </p:spPr>
        <p:style>
          <a:lnRef idx="0"/>
          <a:fillRef idx="0"/>
          <a:effectRef idx="0"/>
          <a:fontRef idx="minor"/>
        </p:style>
        <p:txBody>
          <a:bodyPr lIns="90000" rIns="90000" tIns="45000" bIns="45000" anchor="t">
            <a:noAutofit/>
          </a:bodyPr>
          <a:p>
            <a:pPr>
              <a:lnSpc>
                <a:spcPct val="104000"/>
              </a:lnSpc>
              <a:tabLst>
                <a:tab algn="l" pos="0"/>
                <a:tab algn="l" pos="723960"/>
                <a:tab algn="l" pos="1447920"/>
                <a:tab algn="l" pos="2171880"/>
                <a:tab algn="l" pos="2895480"/>
                <a:tab algn="l" pos="3619440"/>
                <a:tab algn="l" pos="4343400"/>
                <a:tab algn="l" pos="5067360"/>
                <a:tab algn="l" pos="579132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bg-BG" sz="2400" strike="noStrike" u="none">
                <a:solidFill>
                  <a:srgbClr val="000099"/>
                </a:solidFill>
                <a:effectLst/>
                <a:uFillTx/>
                <a:latin typeface="Trebuchet MS"/>
                <a:ea typeface="DejaVu Sans"/>
              </a:rPr>
              <a:t>“Allah sana yakındır“</a:t>
            </a:r>
            <a:r>
              <a:rPr b="0" lang="bg-BG" sz="2400" strike="noStrike" u="none">
                <a:solidFill>
                  <a:srgbClr val="000099"/>
                </a:solidFill>
                <a:effectLst/>
                <a:uFillTx/>
                <a:latin typeface="Trebuchet MS"/>
                <a:ea typeface="DejaVu Sans"/>
              </a:rPr>
              <a:t> </a:t>
            </a:r>
            <a:r>
              <a:rPr b="0" lang="bg-BG" sz="2400" strike="noStrike" u="none">
                <a:solidFill>
                  <a:srgbClr val="000000"/>
                </a:solidFill>
                <a:effectLst/>
                <a:uFillTx/>
                <a:latin typeface="Trebuchet MS"/>
                <a:ea typeface="DejaVu Sans"/>
              </a:rPr>
              <a:t>- Yuh 1:1,14 </a:t>
            </a:r>
            <a:endParaRPr b="0" lang="bg-BG" sz="2400" strike="noStrike" u="none">
              <a:solidFill>
                <a:srgbClr val="000000"/>
              </a:solidFill>
              <a:effectLst/>
              <a:uFillTx/>
              <a:latin typeface="Arial"/>
            </a:endParaRPr>
          </a:p>
        </p:txBody>
      </p:sp>
      <p:sp>
        <p:nvSpPr>
          <p:cNvPr id="169" name=""/>
          <p:cNvSpPr/>
          <p:nvPr/>
        </p:nvSpPr>
        <p:spPr>
          <a:xfrm>
            <a:off x="2268720" y="1477080"/>
            <a:ext cx="6550920" cy="869040"/>
          </a:xfrm>
          <a:prstGeom prst="rect">
            <a:avLst/>
          </a:prstGeom>
          <a:noFill/>
          <a:ln w="0">
            <a:noFill/>
          </a:ln>
        </p:spPr>
        <p:style>
          <a:lnRef idx="0"/>
          <a:fillRef idx="0"/>
          <a:effectRef idx="0"/>
          <a:fontRef idx="minor"/>
        </p:style>
        <p:txBody>
          <a:bodyPr lIns="90000" rIns="90000" tIns="45000" bIns="45000" anchor="t">
            <a:noAutofit/>
          </a:bodyPr>
          <a:p>
            <a:pPr>
              <a:lnSpc>
                <a:spcPct val="104000"/>
              </a:lnSpc>
              <a:tabLst>
                <a:tab algn="l" pos="0"/>
                <a:tab algn="l" pos="723960"/>
                <a:tab algn="l" pos="1447920"/>
                <a:tab algn="l" pos="2171880"/>
                <a:tab algn="l" pos="2895480"/>
                <a:tab algn="l" pos="3619440"/>
                <a:tab algn="l" pos="4343400"/>
                <a:tab algn="l" pos="5067360"/>
                <a:tab algn="l" pos="5791320"/>
                <a:tab algn="l" pos="6515280"/>
                <a:tab algn="l" pos="6738840"/>
                <a:tab algn="l" pos="7188120"/>
                <a:tab algn="l" pos="7637400"/>
                <a:tab algn="l" pos="8086680"/>
                <a:tab algn="l" pos="8535960"/>
                <a:tab algn="l" pos="8985240"/>
                <a:tab algn="l" pos="9434520"/>
                <a:tab algn="l" pos="9883800"/>
                <a:tab algn="l" pos="10333080"/>
                <a:tab algn="l" pos="10782360"/>
              </a:tabLst>
            </a:pPr>
            <a:r>
              <a:rPr b="1" lang="bg-BG" sz="2400" strike="noStrike" u="none">
                <a:solidFill>
                  <a:srgbClr val="000099"/>
                </a:solidFill>
                <a:effectLst/>
                <a:uFillTx/>
                <a:latin typeface="Trebuchet MS"/>
                <a:ea typeface="DejaVu Sans"/>
              </a:rPr>
              <a:t>“Günahların bağışlandı“</a:t>
            </a:r>
            <a:r>
              <a:rPr b="0" lang="bg-BG" sz="2400" strike="noStrike" u="none">
                <a:solidFill>
                  <a:srgbClr val="000000"/>
                </a:solidFill>
                <a:effectLst/>
                <a:uFillTx/>
                <a:latin typeface="Trebuchet MS"/>
                <a:ea typeface="DejaVu Sans"/>
              </a:rPr>
              <a:t> - Efes 1:7 </a:t>
            </a:r>
            <a:endParaRPr b="0" lang="bg-BG" sz="2400" strike="noStrike" u="none">
              <a:solidFill>
                <a:srgbClr val="000000"/>
              </a:solidFill>
              <a:effectLst/>
              <a:uFillTx/>
              <a:latin typeface="Arial"/>
            </a:endParaRPr>
          </a:p>
        </p:txBody>
      </p:sp>
      <p:sp>
        <p:nvSpPr>
          <p:cNvPr id="170" name=""/>
          <p:cNvSpPr/>
          <p:nvPr/>
        </p:nvSpPr>
        <p:spPr>
          <a:xfrm>
            <a:off x="2268720" y="2418480"/>
            <a:ext cx="5974560" cy="977040"/>
          </a:xfrm>
          <a:prstGeom prst="rect">
            <a:avLst/>
          </a:prstGeom>
          <a:noFill/>
          <a:ln w="0">
            <a:noFill/>
          </a:ln>
        </p:spPr>
        <p:style>
          <a:lnRef idx="0"/>
          <a:fillRef idx="0"/>
          <a:effectRef idx="0"/>
          <a:fontRef idx="minor"/>
        </p:style>
        <p:txBody>
          <a:bodyPr lIns="90000" rIns="90000" tIns="45000" bIns="45000" anchor="t">
            <a:noAutofit/>
          </a:bodyPr>
          <a:p>
            <a:pPr>
              <a:lnSpc>
                <a:spcPct val="104000"/>
              </a:lnSpc>
              <a:tabLst>
                <a:tab algn="l" pos="0"/>
                <a:tab algn="l" pos="723960"/>
                <a:tab algn="l" pos="1447920"/>
                <a:tab algn="l" pos="2171880"/>
                <a:tab algn="l" pos="2895480"/>
                <a:tab algn="l" pos="3619440"/>
                <a:tab algn="l" pos="4343400"/>
                <a:tab algn="l" pos="5067360"/>
                <a:tab algn="l" pos="579132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bg-BG" sz="2400" strike="noStrike" u="none">
                <a:solidFill>
                  <a:srgbClr val="000099"/>
                </a:solidFill>
                <a:effectLst/>
                <a:uFillTx/>
                <a:latin typeface="Trebuchet MS"/>
                <a:ea typeface="DejaVu Sans"/>
              </a:rPr>
              <a:t>“Sen kesin dirilecen“</a:t>
            </a:r>
            <a:r>
              <a:rPr b="0" lang="bg-BG" sz="2400" strike="noStrike" u="none">
                <a:solidFill>
                  <a:srgbClr val="000000"/>
                </a:solidFill>
                <a:effectLst/>
                <a:uFillTx/>
                <a:latin typeface="Trebuchet MS"/>
                <a:ea typeface="DejaVu Sans"/>
              </a:rPr>
              <a:t> – Yuh 11:25</a:t>
            </a:r>
            <a:endParaRPr b="0" lang="bg-BG" sz="2400" strike="noStrike" u="none">
              <a:solidFill>
                <a:srgbClr val="000000"/>
              </a:solidFill>
              <a:effectLst/>
              <a:uFillTx/>
              <a:latin typeface="Arial"/>
            </a:endParaRPr>
          </a:p>
        </p:txBody>
      </p:sp>
      <p:sp>
        <p:nvSpPr>
          <p:cNvPr id="171" name=""/>
          <p:cNvSpPr/>
          <p:nvPr/>
        </p:nvSpPr>
        <p:spPr>
          <a:xfrm>
            <a:off x="2268720" y="3354840"/>
            <a:ext cx="5974560" cy="977400"/>
          </a:xfrm>
          <a:prstGeom prst="rect">
            <a:avLst/>
          </a:prstGeom>
          <a:noFill/>
          <a:ln w="0">
            <a:noFill/>
          </a:ln>
        </p:spPr>
        <p:style>
          <a:lnRef idx="0"/>
          <a:fillRef idx="0"/>
          <a:effectRef idx="0"/>
          <a:fontRef idx="minor"/>
        </p:style>
        <p:txBody>
          <a:bodyPr lIns="90000" rIns="90000" tIns="45000" bIns="45000" anchor="t">
            <a:noAutofit/>
          </a:bodyPr>
          <a:p>
            <a:pPr>
              <a:lnSpc>
                <a:spcPct val="104000"/>
              </a:lnSpc>
              <a:tabLst>
                <a:tab algn="l" pos="0"/>
                <a:tab algn="l" pos="723960"/>
                <a:tab algn="l" pos="1447920"/>
                <a:tab algn="l" pos="2171880"/>
                <a:tab algn="l" pos="2895480"/>
                <a:tab algn="l" pos="3619440"/>
                <a:tab algn="l" pos="4343400"/>
                <a:tab algn="l" pos="5067360"/>
                <a:tab algn="l" pos="579132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bg-BG" sz="2400" strike="noStrike" u="none">
                <a:solidFill>
                  <a:srgbClr val="000099"/>
                </a:solidFill>
                <a:effectLst/>
                <a:uFillTx/>
                <a:latin typeface="Trebuchet MS"/>
                <a:ea typeface="DejaVu Sans"/>
              </a:rPr>
              <a:t>“Duaların işitiliyor“</a:t>
            </a:r>
            <a:r>
              <a:rPr b="1" lang="bg-BG" sz="2400" strike="noStrike" u="none">
                <a:solidFill>
                  <a:srgbClr val="000000"/>
                </a:solidFill>
                <a:effectLst/>
                <a:uFillTx/>
                <a:latin typeface="Trebuchet MS"/>
                <a:ea typeface="DejaVu Sans"/>
              </a:rPr>
              <a:t> </a:t>
            </a:r>
            <a:r>
              <a:rPr b="0" lang="bg-BG" sz="2400" strike="noStrike" u="none">
                <a:solidFill>
                  <a:srgbClr val="000000"/>
                </a:solidFill>
                <a:effectLst/>
                <a:uFillTx/>
                <a:latin typeface="Trebuchet MS"/>
                <a:ea typeface="DejaVu Sans"/>
              </a:rPr>
              <a:t>– İbraniler 7:25</a:t>
            </a:r>
            <a:endParaRPr b="0" lang="bg-BG" sz="2400" strike="noStrike" u="none">
              <a:solidFill>
                <a:srgbClr val="000000"/>
              </a:solidFill>
              <a:effectLst/>
              <a:uFillTx/>
              <a:latin typeface="Arial"/>
            </a:endParaRPr>
          </a:p>
        </p:txBody>
      </p:sp>
      <p:sp>
        <p:nvSpPr>
          <p:cNvPr id="172" name=""/>
          <p:cNvSpPr/>
          <p:nvPr/>
        </p:nvSpPr>
        <p:spPr>
          <a:xfrm>
            <a:off x="2303640" y="4320000"/>
            <a:ext cx="6190560" cy="575640"/>
          </a:xfrm>
          <a:prstGeom prst="rect">
            <a:avLst/>
          </a:prstGeom>
          <a:noFill/>
          <a:ln w="0">
            <a:noFill/>
          </a:ln>
        </p:spPr>
        <p:style>
          <a:lnRef idx="0"/>
          <a:fillRef idx="0"/>
          <a:effectRef idx="0"/>
          <a:fontRef idx="minor"/>
        </p:style>
        <p:txBody>
          <a:bodyPr lIns="90000" rIns="90000" tIns="45000" bIns="45000" anchor="t">
            <a:noAutofit/>
          </a:bodyPr>
          <a:p>
            <a:pPr>
              <a:lnSpc>
                <a:spcPct val="104000"/>
              </a:lnSpc>
              <a:tabLst>
                <a:tab algn="l" pos="0"/>
                <a:tab algn="l" pos="723960"/>
                <a:tab algn="l" pos="1447920"/>
                <a:tab algn="l" pos="2171880"/>
                <a:tab algn="l" pos="2895480"/>
                <a:tab algn="l" pos="3619440"/>
                <a:tab algn="l" pos="4343400"/>
                <a:tab algn="l" pos="5067360"/>
                <a:tab algn="l" pos="579132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bg-BG" sz="2400" strike="noStrike" u="none">
                <a:solidFill>
                  <a:srgbClr val="000099"/>
                </a:solidFill>
                <a:effectLst/>
                <a:uFillTx/>
                <a:latin typeface="Trebuchet MS"/>
                <a:ea typeface="DejaVu Sans"/>
              </a:rPr>
              <a:t>“Sonsuz yaşamın var“</a:t>
            </a:r>
            <a:r>
              <a:rPr b="0" lang="bg-BG" sz="2400" strike="noStrike" u="none">
                <a:solidFill>
                  <a:srgbClr val="000000"/>
                </a:solidFill>
                <a:effectLst/>
                <a:uFillTx/>
                <a:latin typeface="Trebuchet MS"/>
                <a:ea typeface="DejaVu Sans"/>
              </a:rPr>
              <a:t> – 1.Yuh 5:13</a:t>
            </a:r>
            <a:endParaRPr b="0" lang="bg-BG" sz="2400" strike="noStrike" u="none">
              <a:solidFill>
                <a:srgbClr val="000000"/>
              </a:solidFill>
              <a:effectLst/>
              <a:uFillTx/>
              <a:latin typeface="Arial"/>
            </a:endParaRPr>
          </a:p>
        </p:txBody>
      </p:sp>
      <p:sp>
        <p:nvSpPr>
          <p:cNvPr id="173" name=""/>
          <p:cNvSpPr/>
          <p:nvPr/>
        </p:nvSpPr>
        <p:spPr>
          <a:xfrm>
            <a:off x="2556000" y="864720"/>
            <a:ext cx="4931280" cy="683640"/>
          </a:xfrm>
          <a:prstGeom prst="rect">
            <a:avLst/>
          </a:prstGeom>
          <a:noFill/>
          <a:ln w="0">
            <a:noFill/>
          </a:ln>
        </p:spPr>
        <p:style>
          <a:lnRef idx="0"/>
          <a:fillRef idx="0"/>
          <a:effectRef idx="0"/>
          <a:fontRef idx="minor"/>
        </p:style>
        <p:txBody>
          <a:bodyPr lIns="90000" rIns="90000" tIns="45000" bIns="45000" anchor="t">
            <a:noAutofit/>
          </a:bodyPr>
          <a:p>
            <a:pPr>
              <a:lnSpc>
                <a:spcPct val="104000"/>
              </a:lnSpc>
              <a:spcAft>
                <a:spcPts val="300"/>
              </a:spcAft>
              <a:tabLst>
                <a:tab algn="l" pos="0"/>
                <a:tab algn="l" pos="3127320"/>
                <a:tab algn="l" pos="6256440"/>
                <a:tab algn="l" pos="6302520"/>
                <a:tab algn="l" pos="6753240"/>
                <a:tab algn="l" pos="7202520"/>
                <a:tab algn="l" pos="7653240"/>
                <a:tab algn="l" pos="8102520"/>
                <a:tab algn="l" pos="8553600"/>
                <a:tab algn="l" pos="9004320"/>
                <a:tab algn="l" pos="9453600"/>
                <a:tab algn="l" pos="9904320"/>
                <a:tab algn="l" pos="10353600"/>
                <a:tab algn="l" pos="10804680"/>
                <a:tab algn="l" pos="11255400"/>
              </a:tabLst>
            </a:pPr>
            <a:r>
              <a:rPr b="0" lang="en-US" sz="1600" strike="noStrike" u="none">
                <a:solidFill>
                  <a:srgbClr val="000000"/>
                </a:solidFill>
                <a:effectLst/>
                <a:uFillTx/>
                <a:latin typeface="Trebuchet MS"/>
                <a:ea typeface="Georgia Tur"/>
              </a:rPr>
              <a:t>En başta Söz vardı, Söz Allah ile birlikte idi</a:t>
            </a:r>
            <a:r>
              <a:rPr b="0" lang="en-US" sz="1600" strike="noStrike" u="none">
                <a:solidFill>
                  <a:srgbClr val="000000"/>
                </a:solidFill>
                <a:effectLst/>
                <a:uFillTx/>
                <a:latin typeface="Trebuchet MS"/>
                <a:ea typeface="Verdana"/>
              </a:rPr>
              <a:t> ve o Söz Allah idi. </a:t>
            </a:r>
            <a:r>
              <a:rPr b="0" lang="en-US" sz="1600" strike="noStrike" u="none">
                <a:solidFill>
                  <a:srgbClr val="000000"/>
                </a:solidFill>
                <a:effectLst/>
                <a:uFillTx/>
                <a:latin typeface="Trebuchet MS"/>
                <a:ea typeface="Georgia Tur"/>
              </a:rPr>
              <a:t>Ve Söz beden oldu, aramızda oturdu.</a:t>
            </a:r>
            <a:endParaRPr b="0" lang="bg-BG" sz="1600" strike="noStrike" u="none">
              <a:solidFill>
                <a:srgbClr val="000000"/>
              </a:solidFill>
              <a:effectLst/>
              <a:uFillTx/>
              <a:latin typeface="Arial"/>
            </a:endParaRPr>
          </a:p>
        </p:txBody>
      </p:sp>
      <p:sp>
        <p:nvSpPr>
          <p:cNvPr id="174" name=""/>
          <p:cNvSpPr/>
          <p:nvPr/>
        </p:nvSpPr>
        <p:spPr>
          <a:xfrm>
            <a:off x="2556000" y="1836720"/>
            <a:ext cx="4931280" cy="596160"/>
          </a:xfrm>
          <a:prstGeom prst="rect">
            <a:avLst/>
          </a:prstGeom>
          <a:noFill/>
          <a:ln w="0">
            <a:noFill/>
          </a:ln>
        </p:spPr>
        <p:style>
          <a:lnRef idx="0"/>
          <a:fillRef idx="0"/>
          <a:effectRef idx="0"/>
          <a:fontRef idx="minor"/>
        </p:style>
        <p:txBody>
          <a:bodyPr lIns="90000" rIns="90000" tIns="45000" bIns="45000" anchor="t">
            <a:noAutofit/>
          </a:bodyPr>
          <a:p>
            <a:pPr>
              <a:lnSpc>
                <a:spcPct val="104000"/>
              </a:lnSpc>
              <a:spcAft>
                <a:spcPts val="300"/>
              </a:spcAft>
              <a:tabLst>
                <a:tab algn="l" pos="0"/>
                <a:tab algn="l" pos="3127320"/>
                <a:tab algn="l" pos="6256440"/>
                <a:tab algn="l" pos="6302520"/>
                <a:tab algn="l" pos="6753240"/>
                <a:tab algn="l" pos="7202520"/>
                <a:tab algn="l" pos="7653240"/>
                <a:tab algn="l" pos="8102520"/>
                <a:tab algn="l" pos="8553600"/>
                <a:tab algn="l" pos="9004320"/>
                <a:tab algn="l" pos="9453600"/>
                <a:tab algn="l" pos="9904320"/>
                <a:tab algn="l" pos="10353600"/>
                <a:tab algn="l" pos="10804680"/>
                <a:tab algn="l" pos="11255400"/>
              </a:tabLst>
            </a:pPr>
            <a:r>
              <a:rPr b="0" lang="en-US" sz="1600" strike="noStrike" u="none">
                <a:solidFill>
                  <a:srgbClr val="000000"/>
                </a:solidFill>
                <a:effectLst/>
                <a:uFillTx/>
                <a:latin typeface="Trebuchet MS"/>
                <a:ea typeface="Georgia Tur"/>
              </a:rPr>
              <a:t>Onda, hani Onun kanıyla kurtuluş buluyoruz, günahlarımıza af buluyoruz. </a:t>
            </a:r>
            <a:endParaRPr b="0" lang="bg-BG" sz="1600" strike="noStrike" u="none">
              <a:solidFill>
                <a:srgbClr val="000000"/>
              </a:solidFill>
              <a:effectLst/>
              <a:uFillTx/>
              <a:latin typeface="Arial"/>
            </a:endParaRPr>
          </a:p>
        </p:txBody>
      </p:sp>
      <p:sp>
        <p:nvSpPr>
          <p:cNvPr id="175" name=""/>
          <p:cNvSpPr/>
          <p:nvPr/>
        </p:nvSpPr>
        <p:spPr>
          <a:xfrm>
            <a:off x="2556000" y="2727360"/>
            <a:ext cx="5147280" cy="596160"/>
          </a:xfrm>
          <a:prstGeom prst="rect">
            <a:avLst/>
          </a:prstGeom>
          <a:noFill/>
          <a:ln w="0">
            <a:noFill/>
          </a:ln>
        </p:spPr>
        <p:style>
          <a:lnRef idx="0"/>
          <a:fillRef idx="0"/>
          <a:effectRef idx="0"/>
          <a:fontRef idx="minor"/>
        </p:style>
        <p:txBody>
          <a:bodyPr lIns="90000" rIns="90000" tIns="45000" bIns="45000" anchor="t">
            <a:noAutofit/>
          </a:bodyPr>
          <a:p>
            <a:pPr>
              <a:lnSpc>
                <a:spcPct val="104000"/>
              </a:lnSpc>
              <a:spcAft>
                <a:spcPts val="300"/>
              </a:spcAft>
              <a:tabLst>
                <a:tab algn="l" pos="0"/>
                <a:tab algn="l" pos="3127320"/>
                <a:tab algn="l" pos="6256440"/>
                <a:tab algn="l" pos="6302520"/>
                <a:tab algn="l" pos="6753240"/>
                <a:tab algn="l" pos="7202520"/>
                <a:tab algn="l" pos="7653240"/>
                <a:tab algn="l" pos="8102520"/>
                <a:tab algn="l" pos="8553600"/>
                <a:tab algn="l" pos="9004320"/>
                <a:tab algn="l" pos="9453600"/>
                <a:tab algn="l" pos="9904320"/>
                <a:tab algn="l" pos="10353600"/>
                <a:tab algn="l" pos="10804680"/>
                <a:tab algn="l" pos="11255400"/>
              </a:tabLst>
            </a:pPr>
            <a:r>
              <a:rPr b="0" lang="en-US" sz="1600" strike="noStrike" u="none">
                <a:solidFill>
                  <a:srgbClr val="000000"/>
                </a:solidFill>
                <a:effectLst/>
                <a:uFillTx/>
                <a:latin typeface="Trebuchet MS"/>
                <a:ea typeface="Georgia Tur"/>
              </a:rPr>
              <a:t>İsa ona dedi: "Diriliş ve yaşam ben'im. Kim bana iman ederse, ölse bile yaşayacak.</a:t>
            </a:r>
            <a:endParaRPr b="0" lang="bg-BG" sz="1600" strike="noStrike" u="none">
              <a:solidFill>
                <a:srgbClr val="000000"/>
              </a:solidFill>
              <a:effectLst/>
              <a:uFillTx/>
              <a:latin typeface="Arial"/>
            </a:endParaRPr>
          </a:p>
        </p:txBody>
      </p:sp>
      <p:sp>
        <p:nvSpPr>
          <p:cNvPr id="176" name=""/>
          <p:cNvSpPr/>
          <p:nvPr/>
        </p:nvSpPr>
        <p:spPr>
          <a:xfrm>
            <a:off x="2556000" y="3724200"/>
            <a:ext cx="6840000" cy="596160"/>
          </a:xfrm>
          <a:prstGeom prst="rect">
            <a:avLst/>
          </a:prstGeom>
          <a:noFill/>
          <a:ln w="0">
            <a:noFill/>
          </a:ln>
        </p:spPr>
        <p:style>
          <a:lnRef idx="0"/>
          <a:fillRef idx="0"/>
          <a:effectRef idx="0"/>
          <a:fontRef idx="minor"/>
        </p:style>
        <p:txBody>
          <a:bodyPr lIns="90000" rIns="90000" tIns="45000" bIns="45000" anchor="t">
            <a:noAutofit/>
          </a:bodyPr>
          <a:p>
            <a:pPr>
              <a:lnSpc>
                <a:spcPct val="104000"/>
              </a:lnSpc>
              <a:spcAft>
                <a:spcPts val="300"/>
              </a:spcAft>
              <a:tabLst>
                <a:tab algn="l" pos="0"/>
                <a:tab algn="l" pos="3127320"/>
                <a:tab algn="l" pos="6256440"/>
                <a:tab algn="l" pos="6302520"/>
                <a:tab algn="l" pos="6753240"/>
                <a:tab algn="l" pos="7202520"/>
                <a:tab algn="l" pos="7653240"/>
                <a:tab algn="l" pos="8102520"/>
                <a:tab algn="l" pos="8553600"/>
                <a:tab algn="l" pos="9004320"/>
                <a:tab algn="l" pos="9453600"/>
                <a:tab algn="l" pos="9904320"/>
                <a:tab algn="l" pos="10353600"/>
                <a:tab algn="l" pos="10804680"/>
                <a:tab algn="l" pos="11255400"/>
              </a:tabLst>
            </a:pPr>
            <a:r>
              <a:rPr b="0" lang="en-US" sz="1600" strike="noStrike" u="none">
                <a:solidFill>
                  <a:srgbClr val="000000"/>
                </a:solidFill>
                <a:effectLst/>
                <a:uFillTx/>
                <a:latin typeface="Trebuchet MS"/>
                <a:ea typeface="Georgia Tur"/>
              </a:rPr>
              <a:t>Kim İsa'dan geçerek Allaha gelirse, İsa'da var fırsat, o kişileri büsbütün kurtarsın, çünkü onlar için aracılık yapsın diye hep yaşamaktadır.</a:t>
            </a:r>
            <a:endParaRPr b="0" lang="bg-BG" sz="1600" strike="noStrike" u="none">
              <a:solidFill>
                <a:srgbClr val="000000"/>
              </a:solidFill>
              <a:effectLst/>
              <a:uFillTx/>
              <a:latin typeface="Arial"/>
            </a:endParaRPr>
          </a:p>
        </p:txBody>
      </p:sp>
      <p:sp>
        <p:nvSpPr>
          <p:cNvPr id="177" name=""/>
          <p:cNvSpPr/>
          <p:nvPr/>
        </p:nvSpPr>
        <p:spPr>
          <a:xfrm>
            <a:off x="2556000" y="4659840"/>
            <a:ext cx="6840000" cy="596160"/>
          </a:xfrm>
          <a:prstGeom prst="rect">
            <a:avLst/>
          </a:prstGeom>
          <a:noFill/>
          <a:ln w="0">
            <a:noFill/>
          </a:ln>
        </p:spPr>
        <p:style>
          <a:lnRef idx="0"/>
          <a:fillRef idx="0"/>
          <a:effectRef idx="0"/>
          <a:fontRef idx="minor"/>
        </p:style>
        <p:txBody>
          <a:bodyPr lIns="90000" rIns="90000" tIns="45000" bIns="45000" anchor="t">
            <a:noAutofit/>
          </a:bodyPr>
          <a:p>
            <a:pPr>
              <a:lnSpc>
                <a:spcPct val="104000"/>
              </a:lnSpc>
              <a:spcAft>
                <a:spcPts val="300"/>
              </a:spcAft>
              <a:tabLst>
                <a:tab algn="l" pos="0"/>
                <a:tab algn="l" pos="3127320"/>
                <a:tab algn="l" pos="6256440"/>
                <a:tab algn="l" pos="6302520"/>
                <a:tab algn="l" pos="6753240"/>
                <a:tab algn="l" pos="7202520"/>
                <a:tab algn="l" pos="7653240"/>
                <a:tab algn="l" pos="8102520"/>
                <a:tab algn="l" pos="8553600"/>
                <a:tab algn="l" pos="9004320"/>
                <a:tab algn="l" pos="9453600"/>
                <a:tab algn="l" pos="9904320"/>
                <a:tab algn="l" pos="10353600"/>
                <a:tab algn="l" pos="10804680"/>
                <a:tab algn="l" pos="11255400"/>
              </a:tabLst>
            </a:pPr>
            <a:r>
              <a:rPr b="0" lang="en-US" sz="1600" strike="noStrike" u="none">
                <a:solidFill>
                  <a:srgbClr val="000000"/>
                </a:solidFill>
                <a:effectLst/>
                <a:uFillTx/>
                <a:latin typeface="Trebuchet MS"/>
                <a:ea typeface="Georgia Tur"/>
              </a:rPr>
              <a:t>Siz Allahın Oğlu'nun adına iman ediyorsunuz. Ve bu şeyleri size yazdım ki, sonsuz yaşamınız var diye bilesiniz.</a:t>
            </a:r>
            <a:endParaRPr b="0" lang="bg-BG" sz="1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78" name=""/>
          <p:cNvSpPr/>
          <p:nvPr/>
        </p:nvSpPr>
        <p:spPr>
          <a:xfrm>
            <a:off x="432000" y="1404360"/>
            <a:ext cx="3563280" cy="280692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8b4513"/>
                </a:solidFill>
                <a:effectLst/>
                <a:uFillTx/>
                <a:latin typeface="Trebuchet MS"/>
                <a:ea typeface="DejaVu Sans"/>
              </a:rPr>
              <a:t>1.Kor 15:5-7</a:t>
            </a:r>
            <a:endParaRPr b="0" lang="bg-BG" sz="1800" strike="noStrike" u="none">
              <a:solidFill>
                <a:srgbClr val="000000"/>
              </a:solidFill>
              <a:effectLst/>
              <a:uFillTx/>
              <a:latin typeface="Arial"/>
            </a:endParaRPr>
          </a:p>
          <a:p>
            <a:pPr marL="288000" indent="-288000">
              <a:lnSpc>
                <a:spcPct val="100000"/>
              </a:lnSpc>
              <a:buClr>
                <a:srgbClr val="000000"/>
              </a:buClr>
              <a:buFont typeface="OpenSymbol"/>
              <a:buAutoNum type="arabicPeriod"/>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Ve Kifas'a, </a:t>
            </a:r>
            <a:endParaRPr b="0" lang="bg-BG" sz="1800" strike="noStrike" u="none">
              <a:solidFill>
                <a:srgbClr val="000000"/>
              </a:solidFill>
              <a:effectLst/>
              <a:uFillTx/>
              <a:latin typeface="Arial"/>
            </a:endParaRPr>
          </a:p>
          <a:p>
            <a:pPr marL="288000" indent="-288000">
              <a:lnSpc>
                <a:spcPct val="100000"/>
              </a:lnSpc>
              <a:buClr>
                <a:srgbClr val="000000"/>
              </a:buClr>
              <a:buFont typeface="OpenSymbol"/>
              <a:buAutoNum type="arabicPeriod"/>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sonra onikilere de göründü.</a:t>
            </a:r>
            <a:endParaRPr b="0" lang="bg-BG" sz="1800" strike="noStrike" u="none">
              <a:solidFill>
                <a:srgbClr val="000000"/>
              </a:solidFill>
              <a:effectLst/>
              <a:uFillTx/>
              <a:latin typeface="Arial"/>
            </a:endParaRPr>
          </a:p>
          <a:p>
            <a:pPr marL="288000" indent="-288000">
              <a:lnSpc>
                <a:spcPct val="100000"/>
              </a:lnSpc>
              <a:buClr>
                <a:srgbClr val="000000"/>
              </a:buClr>
              <a:buFont typeface="OpenSymbol"/>
              <a:buAutoNum type="arabicPeriod"/>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Daha sonra beşyüz kardeşe bir kerekte göründü. Bunların çoğu bugüne kadar sağdır. Kimileri gene uykuya daldılar.</a:t>
            </a:r>
            <a:endParaRPr b="0" lang="bg-BG" sz="1800" strike="noStrike" u="none">
              <a:solidFill>
                <a:srgbClr val="000000"/>
              </a:solidFill>
              <a:effectLst/>
              <a:uFillTx/>
              <a:latin typeface="Arial"/>
            </a:endParaRPr>
          </a:p>
          <a:p>
            <a:pPr marL="288000" indent="-288000">
              <a:lnSpc>
                <a:spcPct val="100000"/>
              </a:lnSpc>
              <a:buClr>
                <a:srgbClr val="000000"/>
              </a:buClr>
              <a:buFont typeface="OpenSymbol"/>
              <a:buAutoNum type="arabicPeriod"/>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Daha sonra Yakub'a göründü. </a:t>
            </a:r>
            <a:endParaRPr b="0" lang="bg-BG" sz="1800" strike="noStrike" u="none">
              <a:solidFill>
                <a:srgbClr val="000000"/>
              </a:solidFill>
              <a:effectLst/>
              <a:uFillTx/>
              <a:latin typeface="Arial"/>
            </a:endParaRPr>
          </a:p>
          <a:p>
            <a:pPr marL="288000" indent="-288000">
              <a:lnSpc>
                <a:spcPct val="100000"/>
              </a:lnSpc>
              <a:buClr>
                <a:srgbClr val="000000"/>
              </a:buClr>
              <a:buFont typeface="OpenSymbol"/>
              <a:buAutoNum type="arabicPeriod"/>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Sonra gene bütün apostollara.</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179" name=""/>
          <p:cNvSpPr/>
          <p:nvPr/>
        </p:nvSpPr>
        <p:spPr>
          <a:xfrm>
            <a:off x="324000" y="755640"/>
            <a:ext cx="647604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1) Apostolların müjdesini hatırlayın (15:1-11)</a:t>
            </a:r>
            <a:endParaRPr b="0" lang="bg-BG" sz="2000" strike="noStrike" u="none">
              <a:solidFill>
                <a:srgbClr val="000000"/>
              </a:solidFill>
              <a:effectLst/>
              <a:uFillTx/>
              <a:latin typeface="Arial"/>
            </a:endParaRPr>
          </a:p>
        </p:txBody>
      </p:sp>
      <p:sp>
        <p:nvSpPr>
          <p:cNvPr id="180" name=""/>
          <p:cNvSpPr/>
          <p:nvPr/>
        </p:nvSpPr>
        <p:spPr>
          <a:xfrm>
            <a:off x="4320000" y="1404000"/>
            <a:ext cx="5469120" cy="388548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1" lang="bg-BG" sz="1800" strike="noStrike" u="none">
                <a:solidFill>
                  <a:srgbClr val="0000cd"/>
                </a:solidFill>
                <a:effectLst/>
                <a:uFillTx/>
                <a:latin typeface="Trebuchet MS"/>
                <a:ea typeface="DejaVu Sans"/>
              </a:rPr>
              <a:t>"onikilere göründü" </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 Matiyas, Yahuda'nın yerine ancak İsa göğe alındıktan sonra seçildi (Elçi 1:22-26)</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 'onikiler' sözü artık bir deyim oldu</a:t>
            </a:r>
            <a:endParaRPr b="0" lang="bg-BG" sz="1800" strike="noStrike" u="none">
              <a:solidFill>
                <a:srgbClr val="000000"/>
              </a:solidFill>
              <a:effectLst/>
              <a:uFillTx/>
              <a:latin typeface="Arial"/>
            </a:endParaRPr>
          </a:p>
          <a:p>
            <a:pPr>
              <a:lnSpc>
                <a:spcPct val="100000"/>
              </a:lnSpc>
              <a:spcAft>
                <a:spcPts val="567"/>
              </a:spcAft>
            </a:pPr>
            <a:r>
              <a:rPr b="1" lang="bg-BG" sz="1800" strike="noStrike" u="none">
                <a:solidFill>
                  <a:srgbClr val="0000cd"/>
                </a:solidFill>
                <a:effectLst/>
                <a:uFillTx/>
                <a:latin typeface="Trebuchet MS"/>
                <a:ea typeface="DejaVu Sans"/>
              </a:rPr>
              <a:t>Neden kadınlar geçmiyor?</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Bu şahitler listesi belki özellikle Korint'teki 4 grupa konuşmak için yazıldı:</a:t>
            </a:r>
            <a:endParaRPr b="0" lang="bg-BG" sz="1800" strike="noStrike" u="none">
              <a:solidFill>
                <a:srgbClr val="000000"/>
              </a:solidFill>
              <a:effectLst/>
              <a:uFillTx/>
              <a:latin typeface="Arial"/>
            </a:endParaRPr>
          </a:p>
          <a:p>
            <a:pPr marL="216000" indent="-216000">
              <a:lnSpc>
                <a:spcPct val="100000"/>
              </a:lnSpc>
              <a:spcAft>
                <a:spcPts val="283"/>
              </a:spcAft>
              <a:buClr>
                <a:srgbClr val="000000"/>
              </a:buClr>
              <a:buSzPct val="50000"/>
              <a:buFont typeface="Wingdings" charset="2"/>
              <a:buChar char=""/>
            </a:pPr>
            <a:r>
              <a:rPr b="1" lang="bg-BG" sz="1800" strike="noStrike" u="none">
                <a:solidFill>
                  <a:srgbClr val="556b2f"/>
                </a:solidFill>
                <a:effectLst/>
                <a:uFillTx/>
                <a:latin typeface="Trebuchet MS"/>
                <a:ea typeface="DejaVu Sans"/>
              </a:rPr>
              <a:t>Kifasçılar</a:t>
            </a:r>
            <a:r>
              <a:rPr b="0" lang="bg-BG" sz="1800" strike="noStrike" u="none">
                <a:solidFill>
                  <a:srgbClr val="000000"/>
                </a:solidFill>
                <a:effectLst/>
                <a:uFillTx/>
                <a:latin typeface="Trebuchet MS"/>
                <a:ea typeface="DejaVu Sans"/>
              </a:rPr>
              <a:t> - Petrus adını kullanmıyor (Kifas)</a:t>
            </a:r>
            <a:endParaRPr b="0" lang="bg-BG" sz="1800" strike="noStrike" u="none">
              <a:solidFill>
                <a:srgbClr val="000000"/>
              </a:solidFill>
              <a:effectLst/>
              <a:uFillTx/>
              <a:latin typeface="Arial"/>
            </a:endParaRPr>
          </a:p>
          <a:p>
            <a:pPr marL="216000" indent="-216000">
              <a:lnSpc>
                <a:spcPct val="100000"/>
              </a:lnSpc>
              <a:spcAft>
                <a:spcPts val="283"/>
              </a:spcAft>
              <a:buClr>
                <a:srgbClr val="000000"/>
              </a:buClr>
              <a:buSzPct val="50000"/>
              <a:buFont typeface="Wingdings" charset="2"/>
              <a:buChar char=""/>
            </a:pPr>
            <a:r>
              <a:rPr b="1" lang="bg-BG" sz="1800" strike="noStrike" u="none">
                <a:solidFill>
                  <a:srgbClr val="556b2f"/>
                </a:solidFill>
                <a:effectLst/>
                <a:uFillTx/>
                <a:latin typeface="Trebuchet MS"/>
                <a:ea typeface="DejaVu Sans"/>
              </a:rPr>
              <a:t>Apolosçular</a:t>
            </a:r>
            <a:r>
              <a:rPr b="0" lang="bg-BG" sz="1800" strike="noStrike" u="none">
                <a:solidFill>
                  <a:srgbClr val="556b2f"/>
                </a:solidFill>
                <a:effectLst/>
                <a:uFillTx/>
                <a:latin typeface="Trebuchet MS"/>
                <a:ea typeface="DejaVu Sans"/>
              </a:rPr>
              <a:t> </a:t>
            </a:r>
            <a:r>
              <a:rPr b="0" lang="bg-BG" sz="1800" strike="noStrike" u="none">
                <a:solidFill>
                  <a:srgbClr val="000000"/>
                </a:solidFill>
                <a:effectLst/>
                <a:uFillTx/>
                <a:latin typeface="Trebuchet MS"/>
                <a:ea typeface="DejaVu Sans"/>
              </a:rPr>
              <a:t>- popüler bir vaiz idi (500 kişi)</a:t>
            </a:r>
            <a:endParaRPr b="0" lang="bg-BG" sz="1800" strike="noStrike" u="none">
              <a:solidFill>
                <a:srgbClr val="000000"/>
              </a:solidFill>
              <a:effectLst/>
              <a:uFillTx/>
              <a:latin typeface="Arial"/>
            </a:endParaRPr>
          </a:p>
          <a:p>
            <a:pPr marL="216000" indent="-216000">
              <a:lnSpc>
                <a:spcPct val="100000"/>
              </a:lnSpc>
              <a:spcAft>
                <a:spcPts val="283"/>
              </a:spcAft>
              <a:buClr>
                <a:srgbClr val="000000"/>
              </a:buClr>
              <a:buSzPct val="50000"/>
              <a:buFont typeface="Wingdings" charset="2"/>
              <a:buChar char=""/>
            </a:pPr>
            <a:r>
              <a:rPr b="1" lang="bg-BG" sz="1800" strike="noStrike" u="none">
                <a:solidFill>
                  <a:srgbClr val="556b2f"/>
                </a:solidFill>
                <a:effectLst/>
                <a:uFillTx/>
                <a:latin typeface="Trebuchet MS"/>
                <a:ea typeface="DejaVu Sans"/>
              </a:rPr>
              <a:t>Mesihçiler</a:t>
            </a:r>
            <a:r>
              <a:rPr b="0" lang="bg-BG" sz="1800" strike="noStrike" u="none">
                <a:solidFill>
                  <a:srgbClr val="000000"/>
                </a:solidFill>
                <a:effectLst/>
                <a:uFillTx/>
                <a:latin typeface="Trebuchet MS"/>
                <a:ea typeface="DejaVu Sans"/>
              </a:rPr>
              <a:t> - İsa'nın akrabalarını tutanlar (Yakup)</a:t>
            </a:r>
            <a:endParaRPr b="0" lang="bg-BG" sz="1800" strike="noStrike" u="none">
              <a:solidFill>
                <a:srgbClr val="000000"/>
              </a:solidFill>
              <a:effectLst/>
              <a:uFillTx/>
              <a:latin typeface="Arial"/>
            </a:endParaRPr>
          </a:p>
          <a:p>
            <a:pPr marL="216000" indent="-216000">
              <a:lnSpc>
                <a:spcPct val="100000"/>
              </a:lnSpc>
              <a:spcAft>
                <a:spcPts val="283"/>
              </a:spcAft>
              <a:buClr>
                <a:srgbClr val="000000"/>
              </a:buClr>
              <a:buSzPct val="50000"/>
              <a:buFont typeface="Wingdings" charset="2"/>
              <a:buChar char=""/>
            </a:pPr>
            <a:r>
              <a:rPr b="1" lang="bg-BG" sz="1800" strike="noStrike" u="none">
                <a:solidFill>
                  <a:srgbClr val="556b2f"/>
                </a:solidFill>
                <a:effectLst/>
                <a:uFillTx/>
                <a:latin typeface="Trebuchet MS"/>
                <a:ea typeface="DejaVu Sans"/>
              </a:rPr>
              <a:t>Pavlusçular</a:t>
            </a:r>
            <a:r>
              <a:rPr b="1" lang="bg-BG" sz="1800" strike="noStrike" u="none">
                <a:solidFill>
                  <a:srgbClr val="000000"/>
                </a:solidFill>
                <a:effectLst/>
                <a:uFillTx/>
                <a:latin typeface="Trebuchet MS"/>
                <a:ea typeface="DejaVu Sans"/>
              </a:rPr>
              <a:t> </a:t>
            </a:r>
            <a:r>
              <a:rPr b="0" lang="bg-BG" sz="1800" strike="noStrike" u="none">
                <a:solidFill>
                  <a:srgbClr val="000000"/>
                </a:solidFill>
                <a:effectLst/>
                <a:uFillTx/>
                <a:latin typeface="Trebuchet MS"/>
                <a:ea typeface="DejaVu Sans"/>
              </a:rPr>
              <a:t>- en sonunda kendini de sıralıyor</a:t>
            </a:r>
            <a:endParaRPr b="0" lang="bg-BG" sz="1800" strike="noStrike" u="none">
              <a:solidFill>
                <a:srgbClr val="000000"/>
              </a:solidFill>
              <a:effectLst/>
              <a:uFillTx/>
              <a:latin typeface="Arial"/>
            </a:endParaRPr>
          </a:p>
          <a:p>
            <a:pPr>
              <a:lnSpc>
                <a:spcPct val="100000"/>
              </a:lnSpc>
              <a:spcAft>
                <a:spcPts val="567"/>
              </a:spcAft>
            </a:pPr>
            <a:endParaRPr b="0" lang="bg-BG" sz="1800" strike="noStrike" u="none">
              <a:solidFill>
                <a:srgbClr val="000000"/>
              </a:solidFill>
              <a:effectLst/>
              <a:uFillTx/>
              <a:latin typeface="Arial"/>
            </a:endParaRPr>
          </a:p>
        </p:txBody>
      </p:sp>
      <p:sp>
        <p:nvSpPr>
          <p:cNvPr id="181"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Palatino Linotype"/>
                <a:ea typeface="Microsoft YaHei"/>
              </a:rPr>
              <a:t>9. Problem:   BEDENİN DİRİLİŞİ  (b. 15)</a:t>
            </a:r>
            <a:endParaRPr b="0" lang="bg-BG" sz="24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82" name="" descr=""/>
          <p:cNvPicPr/>
          <p:nvPr/>
        </p:nvPicPr>
        <p:blipFill>
          <a:blip r:embed="rId1"/>
          <a:stretch/>
        </p:blipFill>
        <p:spPr>
          <a:xfrm>
            <a:off x="7416000" y="1615680"/>
            <a:ext cx="2494440" cy="3351600"/>
          </a:xfrm>
          <a:prstGeom prst="rect">
            <a:avLst/>
          </a:prstGeom>
          <a:noFill/>
          <a:ln w="0">
            <a:noFill/>
          </a:ln>
        </p:spPr>
      </p:pic>
      <p:sp>
        <p:nvSpPr>
          <p:cNvPr id="183" name=""/>
          <p:cNvSpPr/>
          <p:nvPr/>
        </p:nvSpPr>
        <p:spPr>
          <a:xfrm>
            <a:off x="288000" y="684000"/>
            <a:ext cx="8747280" cy="479412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0" lang="bg-BG" sz="1800" strike="noStrike" u="none">
                <a:solidFill>
                  <a:srgbClr val="000000"/>
                </a:solidFill>
                <a:effectLst/>
                <a:uFillTx/>
                <a:latin typeface="Trebuchet MS"/>
                <a:ea typeface="DejaVu Sans"/>
              </a:rPr>
              <a:t>1. Mecdelli Meryem’e bir bahçıvan kılığında göründü (Mar 16:9-11; Yuh 20:11-18)</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2. Mecdelli Meryem’le birlikte olan diğer iki kadına – Salome ve Yakup’un annesi Meryem’e – göründü (Mat 28:9-10).</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3. Petrus’a göründü (Luka 24:34). </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4. Emmaus yolunda iki adama göründü (Luka 24:13-32).</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5. Tomas hariç, havarilere göründü (Luka 24:36-43; Yuh 20:19-25)</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6. Tomas'ın da bulunduğu havarilere göründü (Yuh 20:26-29). </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7. Celile Denizi kıyısında yedi öğrencisine göründü (Yuh 21:1-25).</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8. Celile'deki bir dağda havarilere göründü (Mat 28:16-20; Mar 16:15-18). </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9. 500'den fazla kardeşe göründü (1. Korintliler 15:6).</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10. Kardeşi Yakup'a göründü (1 Korintliler 15:7).</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11. Havarilere göründü, onlarla yemek yedi (Elçi 1:3-8; Lu 24:44-49).</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12. Yükselişi (Elçi 1:9-12; Markos 16:19-20; Luka 24:50-53). </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13. Pavlus'a göründü (1 Kor 15:8; Elçi 9:1-6; 18:9-10; 23:11).</a:t>
            </a:r>
            <a:endParaRPr b="0" lang="bg-BG" sz="1800" strike="noStrike" u="none">
              <a:solidFill>
                <a:srgbClr val="000000"/>
              </a:solidFill>
              <a:effectLst/>
              <a:uFillTx/>
              <a:latin typeface="Arial"/>
            </a:endParaRPr>
          </a:p>
        </p:txBody>
      </p:sp>
      <p:sp>
        <p:nvSpPr>
          <p:cNvPr id="184"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İsa'nın dirilişine şahitler</a:t>
            </a:r>
            <a:endParaRPr b="0" lang="bg-BG" sz="24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85" name=""/>
          <p:cNvSpPr/>
          <p:nvPr/>
        </p:nvSpPr>
        <p:spPr>
          <a:xfrm>
            <a:off x="324000" y="1404000"/>
            <a:ext cx="4211280" cy="971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15:8  -  </a:t>
            </a:r>
            <a:r>
              <a:rPr b="0" lang="de-DE" sz="1800" strike="noStrike" u="none">
                <a:solidFill>
                  <a:srgbClr val="000000"/>
                </a:solidFill>
                <a:effectLst/>
                <a:uFillTx/>
                <a:latin typeface="Trebuchet MS"/>
                <a:ea typeface="DejaVu Sans"/>
              </a:rPr>
              <a:t>Hepsinin en sonu olarak, sanki anasının karnından koparılan bir bebek gibi, bana da göründü.</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186" name=""/>
          <p:cNvSpPr/>
          <p:nvPr/>
        </p:nvSpPr>
        <p:spPr>
          <a:xfrm>
            <a:off x="324000" y="755640"/>
            <a:ext cx="647604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1) Apostolların müjdesini hatırlayın (15:1-11)</a:t>
            </a:r>
            <a:endParaRPr b="0" lang="bg-BG" sz="2000" strike="noStrike" u="none">
              <a:solidFill>
                <a:srgbClr val="000000"/>
              </a:solidFill>
              <a:effectLst/>
              <a:uFillTx/>
              <a:latin typeface="Arial"/>
            </a:endParaRPr>
          </a:p>
        </p:txBody>
      </p:sp>
      <p:sp>
        <p:nvSpPr>
          <p:cNvPr id="187" name=""/>
          <p:cNvSpPr/>
          <p:nvPr/>
        </p:nvSpPr>
        <p:spPr>
          <a:xfrm>
            <a:off x="4752000" y="1188000"/>
            <a:ext cx="5075280" cy="195156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1" lang="bg-BG" sz="1800" strike="noStrike" u="none">
                <a:solidFill>
                  <a:srgbClr val="000000"/>
                </a:solidFill>
                <a:effectLst/>
                <a:uFillTx/>
                <a:latin typeface="Trebuchet MS"/>
                <a:ea typeface="DejaVu Sans"/>
              </a:rPr>
              <a:t>"anasının karnından koparılan bebek"</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 başka tercümeler, "vakıtsız, erken, geç"</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 İsa diğer apostollara görünürken normal kon-uştu, "korkmayın" dedi, yemek yedi, teselli etti</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 Pavlus'a görünürken şiddet kullandı, onu kör etti, "Benim için acı çekecek" dedi (Apo 9:16) </a:t>
            </a:r>
            <a:endParaRPr b="0" lang="bg-BG" sz="1800" strike="noStrike" u="none">
              <a:solidFill>
                <a:srgbClr val="000000"/>
              </a:solidFill>
              <a:effectLst/>
              <a:uFillTx/>
              <a:latin typeface="Arial"/>
            </a:endParaRPr>
          </a:p>
        </p:txBody>
      </p:sp>
      <p:sp>
        <p:nvSpPr>
          <p:cNvPr id="188"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Palatino Linotype"/>
                <a:ea typeface="Microsoft YaHei"/>
              </a:rPr>
              <a:t>9. Problem:   BEDENİN DİRİLİŞİ  (b. 15)</a:t>
            </a:r>
            <a:endParaRPr b="0" lang="bg-BG" sz="2400" strike="noStrike" u="none">
              <a:solidFill>
                <a:srgbClr val="ffffff"/>
              </a:solidFill>
              <a:effectLst/>
              <a:uFillTx/>
              <a:latin typeface="Arial"/>
            </a:endParaRPr>
          </a:p>
        </p:txBody>
      </p:sp>
      <p:sp>
        <p:nvSpPr>
          <p:cNvPr id="189" name=""/>
          <p:cNvSpPr/>
          <p:nvPr/>
        </p:nvSpPr>
        <p:spPr>
          <a:xfrm>
            <a:off x="4788000" y="3308400"/>
            <a:ext cx="4859280" cy="222588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1" lang="bg-BG" sz="1800" strike="noStrike" u="none">
                <a:solidFill>
                  <a:srgbClr val="000000"/>
                </a:solidFill>
                <a:effectLst/>
                <a:uFillTx/>
                <a:latin typeface="Trebuchet MS"/>
                <a:ea typeface="DejaVu Sans"/>
              </a:rPr>
              <a:t>Pavlus'un İsa'yı görme olayı Apo.İşl. Kitabında 3 defa anlatılıyor:  </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Apo 9:1-18  -  Şam yolunda</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Apo 22:6-16  -  Yeruşalim'de tapaınakta kalabalığın önünde</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Apo 26:12-19  -  Kral Agripa'nın önünde kendini savunurken</a:t>
            </a:r>
            <a:endParaRPr b="0" lang="bg-BG" sz="1800" strike="noStrike" u="none">
              <a:solidFill>
                <a:srgbClr val="000000"/>
              </a:solidFill>
              <a:effectLst/>
              <a:uFillTx/>
              <a:latin typeface="Arial"/>
            </a:endParaRPr>
          </a:p>
        </p:txBody>
      </p:sp>
      <p:pic>
        <p:nvPicPr>
          <p:cNvPr id="190" name="" descr=""/>
          <p:cNvPicPr/>
          <p:nvPr/>
        </p:nvPicPr>
        <p:blipFill>
          <a:blip r:embed="rId1"/>
          <a:stretch/>
        </p:blipFill>
        <p:spPr>
          <a:xfrm>
            <a:off x="875520" y="2503080"/>
            <a:ext cx="3119760" cy="2956680"/>
          </a:xfrm>
          <a:prstGeom prst="rect">
            <a:avLst/>
          </a:prstGeom>
          <a:noFill/>
          <a:ln w="0">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91" name=""/>
          <p:cNvSpPr/>
          <p:nvPr/>
        </p:nvSpPr>
        <p:spPr>
          <a:xfrm>
            <a:off x="432000" y="1404360"/>
            <a:ext cx="2843280" cy="161892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15:8</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Hepsinin en sonu olarak, sanki anasının karnından koparılan bir bebek gibi, bana da göründü.</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192" name=""/>
          <p:cNvSpPr/>
          <p:nvPr/>
        </p:nvSpPr>
        <p:spPr>
          <a:xfrm>
            <a:off x="324000" y="755640"/>
            <a:ext cx="647604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1) Apostolların müjdesini hatırlayın (15:1-11)</a:t>
            </a:r>
            <a:endParaRPr b="0" lang="bg-BG" sz="2000" strike="noStrike" u="none">
              <a:solidFill>
                <a:srgbClr val="000000"/>
              </a:solidFill>
              <a:effectLst/>
              <a:uFillTx/>
              <a:latin typeface="Arial"/>
            </a:endParaRPr>
          </a:p>
        </p:txBody>
      </p:sp>
      <p:sp>
        <p:nvSpPr>
          <p:cNvPr id="193"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Palatino Linotype"/>
                <a:ea typeface="Microsoft YaHei"/>
              </a:rPr>
              <a:t>9. Problem:   BEDENİN DİRİLİŞİ  (b. 15)</a:t>
            </a:r>
            <a:endParaRPr b="0" lang="bg-BG" sz="2400" strike="noStrike" u="none">
              <a:solidFill>
                <a:srgbClr val="ffffff"/>
              </a:solidFill>
              <a:effectLst/>
              <a:uFillTx/>
              <a:latin typeface="Arial"/>
            </a:endParaRPr>
          </a:p>
        </p:txBody>
      </p:sp>
      <p:sp>
        <p:nvSpPr>
          <p:cNvPr id="194" name=""/>
          <p:cNvSpPr/>
          <p:nvPr/>
        </p:nvSpPr>
        <p:spPr>
          <a:xfrm>
            <a:off x="3564000" y="1332000"/>
            <a:ext cx="6263280" cy="414612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1" lang="bg-BG" sz="1800" strike="noStrike" u="none">
                <a:solidFill>
                  <a:srgbClr val="000000"/>
                </a:solidFill>
                <a:effectLst/>
                <a:uFillTx/>
                <a:latin typeface="Trebuchet MS"/>
                <a:ea typeface="DejaVu Sans"/>
              </a:rPr>
              <a:t>Pavlus İsa'yı 3 defa bir görümde gördü: </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Apo 9:1-18  -  Şam yolunda</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Apo 22:17-18  -  Ve öyle oldu ki, ben Yeruşalim'e dönünce Allahevinde dua etmekte idim. O vakıt kendimden geçtim. </a:t>
            </a:r>
            <a:r>
              <a:rPr b="0" lang="bg-BG" sz="1800" strike="noStrike" u="sng">
                <a:solidFill>
                  <a:srgbClr val="000000"/>
                </a:solidFill>
                <a:effectLst/>
                <a:uFillTx/>
                <a:latin typeface="Trebuchet MS"/>
                <a:ea typeface="DejaVu Sans"/>
              </a:rPr>
              <a:t>Ve Onu gördüm. Bana dedi</a:t>
            </a:r>
            <a:r>
              <a:rPr b="0" lang="bg-BG" sz="1800" strike="noStrike" u="none">
                <a:solidFill>
                  <a:srgbClr val="000000"/>
                </a:solidFill>
                <a:effectLst/>
                <a:uFillTx/>
                <a:latin typeface="Trebuchet MS"/>
                <a:ea typeface="DejaVu Sans"/>
              </a:rPr>
              <a:t>: 'Şevik ol! Hemen Yeruşalim'den kaç! Çünkü ben'm hakkinda yapacağın şahitliği kabul etmeyecekler.'</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Apo 23:10-11  -  O kadar büyük bir çekişme oldu ki, binbaşı korkmaya başladı, Pavlus'u parçalamasınlar. Askerlerine buyruk verdi, aşağı inip Pavlus'u onların elinden zorla alsınlar ve kalenin içine getirsinler. 11 Aynı o gecede </a:t>
            </a:r>
            <a:r>
              <a:rPr b="0" lang="bg-BG" sz="1800" strike="noStrike" u="sng">
                <a:solidFill>
                  <a:srgbClr val="000000"/>
                </a:solidFill>
                <a:effectLst/>
                <a:uFillTx/>
                <a:latin typeface="Trebuchet MS"/>
                <a:ea typeface="DejaVu Sans"/>
              </a:rPr>
              <a:t>Rab Pavlus'un yanında durup dedi</a:t>
            </a:r>
            <a:r>
              <a:rPr b="0" lang="bg-BG" sz="1800" strike="noStrike" u="none">
                <a:solidFill>
                  <a:srgbClr val="000000"/>
                </a:solidFill>
                <a:effectLst/>
                <a:uFillTx/>
                <a:latin typeface="Trebuchet MS"/>
                <a:ea typeface="DejaVu Sans"/>
              </a:rPr>
              <a:t>: "Kurajlan! Sen bana nasıl Yeruşalim'de şahitlik yaptın, lazım aynı onun gibi Roma'da da bana şahitlik yapasın."</a:t>
            </a:r>
            <a:endParaRPr b="0" lang="bg-BG" sz="1800" strike="noStrike" u="none">
              <a:solidFill>
                <a:srgbClr val="000000"/>
              </a:solidFill>
              <a:effectLst/>
              <a:uFillTx/>
              <a:latin typeface="Arial"/>
            </a:endParaRPr>
          </a:p>
        </p:txBody>
      </p:sp>
      <p:pic>
        <p:nvPicPr>
          <p:cNvPr id="195" name="" descr=""/>
          <p:cNvPicPr/>
          <p:nvPr/>
        </p:nvPicPr>
        <p:blipFill>
          <a:blip r:embed="rId1"/>
          <a:srcRect l="5315" t="0" r="25540" b="0"/>
          <a:stretch/>
        </p:blipFill>
        <p:spPr>
          <a:xfrm>
            <a:off x="432000" y="3115800"/>
            <a:ext cx="2806920" cy="2283480"/>
          </a:xfrm>
          <a:prstGeom prst="rect">
            <a:avLst/>
          </a:prstGeom>
          <a:noFill/>
          <a:ln w="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96" name=""/>
          <p:cNvSpPr/>
          <p:nvPr/>
        </p:nvSpPr>
        <p:spPr>
          <a:xfrm>
            <a:off x="432000" y="1404360"/>
            <a:ext cx="4427280" cy="377892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8b4513"/>
                </a:solidFill>
                <a:effectLst/>
                <a:uFillTx/>
                <a:latin typeface="Trebuchet MS"/>
                <a:ea typeface="DejaVu Sans"/>
              </a:rPr>
              <a:t>1.Kor 15:9-11</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9 Çünkü apostolların en küçüğü benim. Ki, aslında layık bile değilim, apostol adını taşıyayım. Çünkü Allahın kilisesine eziyet ederdim.</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10 Ama ne isem, Allahın merhameti ile oldum. Ve onun bana gösterdiği merhameti, boşa gitmedi. Hepsinden daha fazla işledim. Aslında ben işlemedim, benimle birlikte olan Allahın merhameti işledi.</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11 İster ben, ister onlar: biz bunu anlatıyoruz, siz de buna iman ettiniz.</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197" name=""/>
          <p:cNvSpPr/>
          <p:nvPr/>
        </p:nvSpPr>
        <p:spPr>
          <a:xfrm>
            <a:off x="324000" y="755640"/>
            <a:ext cx="647604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1) Apostolların müjdesini hatırlayın (15:1-11)</a:t>
            </a:r>
            <a:endParaRPr b="0" lang="bg-BG" sz="2000" strike="noStrike" u="none">
              <a:solidFill>
                <a:srgbClr val="000000"/>
              </a:solidFill>
              <a:effectLst/>
              <a:uFillTx/>
              <a:latin typeface="Arial"/>
            </a:endParaRPr>
          </a:p>
        </p:txBody>
      </p:sp>
      <p:sp>
        <p:nvSpPr>
          <p:cNvPr id="198" name=""/>
          <p:cNvSpPr/>
          <p:nvPr/>
        </p:nvSpPr>
        <p:spPr>
          <a:xfrm>
            <a:off x="5222160" y="3847320"/>
            <a:ext cx="4497120" cy="36396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0" lang="bg-BG" sz="1800" strike="noStrike" u="none">
                <a:solidFill>
                  <a:srgbClr val="000000"/>
                </a:solidFill>
                <a:effectLst/>
                <a:uFillTx/>
                <a:latin typeface="Trebuchet MS"/>
                <a:ea typeface="DejaVu Sans"/>
              </a:rPr>
              <a:t>Apostolların haberi tektir: "İsa dirildi"</a:t>
            </a:r>
            <a:endParaRPr b="0" lang="bg-BG" sz="1800" strike="noStrike" u="none">
              <a:solidFill>
                <a:srgbClr val="000000"/>
              </a:solidFill>
              <a:effectLst/>
              <a:uFillTx/>
              <a:latin typeface="Arial"/>
            </a:endParaRPr>
          </a:p>
        </p:txBody>
      </p:sp>
      <p:sp>
        <p:nvSpPr>
          <p:cNvPr id="199"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Palatino Linotype"/>
                <a:ea typeface="Microsoft YaHei"/>
              </a:rPr>
              <a:t>9. Problem:   BEDENİN DİRİLİŞİ  (b. 15)</a:t>
            </a:r>
            <a:endParaRPr b="0" lang="bg-BG" sz="2400" strike="noStrike" u="none">
              <a:solidFill>
                <a:srgbClr val="ffffff"/>
              </a:solidFill>
              <a:effectLst/>
              <a:uFillTx/>
              <a:latin typeface="Arial"/>
            </a:endParaRPr>
          </a:p>
        </p:txBody>
      </p:sp>
      <p:sp>
        <p:nvSpPr>
          <p:cNvPr id="200" name=""/>
          <p:cNvSpPr/>
          <p:nvPr/>
        </p:nvSpPr>
        <p:spPr>
          <a:xfrm>
            <a:off x="5222160" y="1759680"/>
            <a:ext cx="4497120" cy="71028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1" lang="bg-BG" sz="1800" strike="noStrike" u="none">
                <a:solidFill>
                  <a:srgbClr val="000000"/>
                </a:solidFill>
                <a:effectLst/>
                <a:uFillTx/>
                <a:latin typeface="Trebuchet MS"/>
                <a:ea typeface="DejaVu Sans"/>
              </a:rPr>
              <a:t>"En küçük apostol"</a:t>
            </a:r>
            <a:r>
              <a:rPr b="0" lang="bg-BG" sz="1800" strike="noStrike" u="none">
                <a:solidFill>
                  <a:srgbClr val="000000"/>
                </a:solidFill>
                <a:effectLst/>
                <a:uFillTx/>
                <a:latin typeface="Trebuchet MS"/>
                <a:ea typeface="DejaVu Sans"/>
              </a:rPr>
              <a:t>:</a:t>
            </a:r>
            <a:endParaRPr b="0" lang="bg-BG" sz="1800" strike="noStrike" u="none">
              <a:solidFill>
                <a:srgbClr val="000000"/>
              </a:solidFill>
              <a:effectLst/>
              <a:uFillTx/>
              <a:latin typeface="Arial"/>
            </a:endParaRPr>
          </a:p>
          <a:p>
            <a:pPr>
              <a:lnSpc>
                <a:spcPct val="100000"/>
              </a:lnSpc>
              <a:spcAft>
                <a:spcPts val="567"/>
              </a:spcAft>
            </a:pP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1" name=""/>
          <p:cNvSpPr/>
          <p:nvPr/>
        </p:nvSpPr>
        <p:spPr>
          <a:xfrm>
            <a:off x="1080" y="560160"/>
            <a:ext cx="4966200" cy="5109840"/>
          </a:xfrm>
          <a:prstGeom prst="rect">
            <a:avLst/>
          </a:prstGeom>
          <a:solidFill>
            <a:srgbClr val="2d0a0a"/>
          </a:solidFill>
          <a:ln w="0">
            <a:noFill/>
          </a:ln>
        </p:spPr>
        <p:style>
          <a:lnRef idx="0"/>
          <a:fillRef idx="0"/>
          <a:effectRef idx="0"/>
          <a:fontRef idx="minor"/>
        </p:style>
        <p:txBody>
          <a:bodyPr lIns="90000" rIns="90000" tIns="45000" bIns="45000" anchor="ctr">
            <a:noAutofit/>
          </a:bodyPr>
          <a:p>
            <a:pPr>
              <a:lnSpc>
                <a:spcPct val="100000"/>
              </a:lnSpc>
            </a:pPr>
            <a:endParaRPr b="0" lang="bg-BG" sz="1800" strike="noStrike" u="none">
              <a:solidFill>
                <a:srgbClr val="ffffff"/>
              </a:solidFill>
              <a:effectLst/>
              <a:uFillTx/>
              <a:latin typeface="Arial"/>
              <a:ea typeface="DejaVu Sans"/>
            </a:endParaRPr>
          </a:p>
        </p:txBody>
      </p:sp>
      <p:sp>
        <p:nvSpPr>
          <p:cNvPr id="202" name=""/>
          <p:cNvSpPr/>
          <p:nvPr/>
        </p:nvSpPr>
        <p:spPr>
          <a:xfrm>
            <a:off x="108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Pavlus'un apostolluğu:  </a:t>
            </a:r>
            <a:r>
              <a:rPr b="1" i="1" lang="de-DE" sz="2400" strike="noStrike" u="none">
                <a:solidFill>
                  <a:srgbClr val="ffff00"/>
                </a:solidFill>
                <a:effectLst/>
                <a:uFillTx/>
                <a:latin typeface="Constantia"/>
                <a:ea typeface="Microsoft YaHei"/>
              </a:rPr>
              <a:t>eliştiriler</a:t>
            </a:r>
            <a:endParaRPr b="0" lang="bg-BG" sz="2400" strike="noStrike" u="none">
              <a:solidFill>
                <a:srgbClr val="ffffff"/>
              </a:solidFill>
              <a:effectLst/>
              <a:uFillTx/>
              <a:latin typeface="Arial"/>
            </a:endParaRPr>
          </a:p>
        </p:txBody>
      </p:sp>
      <p:pic>
        <p:nvPicPr>
          <p:cNvPr id="203" name="" descr=""/>
          <p:cNvPicPr/>
          <p:nvPr/>
        </p:nvPicPr>
        <p:blipFill>
          <a:blip r:embed="rId1"/>
          <a:stretch/>
        </p:blipFill>
        <p:spPr>
          <a:xfrm>
            <a:off x="171360" y="1188000"/>
            <a:ext cx="4687920" cy="3515760"/>
          </a:xfrm>
          <a:prstGeom prst="rect">
            <a:avLst/>
          </a:prstGeom>
          <a:noFill/>
          <a:ln w="0">
            <a:noFill/>
          </a:ln>
        </p:spPr>
      </p:pic>
      <p:sp>
        <p:nvSpPr>
          <p:cNvPr id="204" name=""/>
          <p:cNvSpPr/>
          <p:nvPr/>
        </p:nvSpPr>
        <p:spPr>
          <a:xfrm>
            <a:off x="5076000" y="653760"/>
            <a:ext cx="4967280" cy="49690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00"/>
                </a:solidFill>
                <a:effectLst/>
                <a:uFillTx/>
                <a:latin typeface="Trebuchet MS"/>
                <a:ea typeface="DejaVu Sans"/>
              </a:rPr>
              <a:t>Gal 1:1</a:t>
            </a:r>
            <a:r>
              <a:rPr b="0" lang="bg-BG" sz="1800" strike="noStrike" u="none">
                <a:solidFill>
                  <a:srgbClr val="000000"/>
                </a:solidFill>
                <a:effectLst/>
                <a:uFillTx/>
                <a:latin typeface="Trebuchet MS"/>
                <a:ea typeface="DejaVu Sans"/>
              </a:rPr>
              <a:t>  -  “Ben apostol Pavlus, - değil insanlardan ya da insanların eliyle apostol olayım, ama İsa Mesihten ve Onu ölülerden diriltiren Baba Allahtan apostol oldum ”</a:t>
            </a:r>
            <a:endParaRPr b="0" lang="bg-BG" sz="1800" strike="noStrike" u="none">
              <a:solidFill>
                <a:srgbClr val="000000"/>
              </a:solidFill>
              <a:effectLst/>
              <a:uFillTx/>
              <a:latin typeface="Arial"/>
            </a:endParaRPr>
          </a:p>
          <a:p>
            <a:pPr>
              <a:lnSpc>
                <a:spcPct val="100000"/>
              </a:lnSpc>
            </a:pPr>
            <a:r>
              <a:rPr b="1" lang="bg-BG" sz="1800" strike="noStrike" u="none">
                <a:solidFill>
                  <a:srgbClr val="000000"/>
                </a:solidFill>
                <a:effectLst/>
                <a:uFillTx/>
                <a:latin typeface="Trebuchet MS"/>
                <a:ea typeface="DejaVu Sans"/>
              </a:rPr>
              <a:t>Gal 1:11–12 </a:t>
            </a:r>
            <a:r>
              <a:rPr b="0" lang="bg-BG" sz="1800" strike="noStrike" u="none">
                <a:solidFill>
                  <a:srgbClr val="000000"/>
                </a:solidFill>
                <a:effectLst/>
                <a:uFillTx/>
                <a:latin typeface="Trebuchet MS"/>
                <a:ea typeface="DejaVu Sans"/>
              </a:rPr>
              <a:t> -  "Çünkü, kardeşler, size şunu bildireyim: benim anlattığım 'iyi haber' insan-dan değildir. </a:t>
            </a:r>
            <a:r>
              <a:rPr b="0" lang="bg-BG" sz="1400" strike="noStrike" u="none">
                <a:solidFill>
                  <a:srgbClr val="000000"/>
                </a:solidFill>
                <a:effectLst/>
                <a:uFillTx/>
                <a:latin typeface="Trebuchet MS"/>
                <a:ea typeface="DejaVu Sans"/>
              </a:rPr>
              <a:t>12</a:t>
            </a:r>
            <a:r>
              <a:rPr b="0" lang="bg-BG" sz="1800" strike="noStrike" u="none">
                <a:solidFill>
                  <a:srgbClr val="000000"/>
                </a:solidFill>
                <a:effectLst/>
                <a:uFillTx/>
                <a:latin typeface="Trebuchet MS"/>
                <a:ea typeface="DejaVu Sans"/>
              </a:rPr>
              <a:t> Onu insanlardan almadım, kimse de bana öğretmedi, ama İsa Mesihin kendisi onu bana açıkladı."</a:t>
            </a:r>
            <a:endParaRPr b="0" lang="bg-BG" sz="1800" strike="noStrike" u="none">
              <a:solidFill>
                <a:srgbClr val="000000"/>
              </a:solidFill>
              <a:effectLst/>
              <a:uFillTx/>
              <a:latin typeface="Arial"/>
            </a:endParaRPr>
          </a:p>
          <a:p>
            <a:pPr>
              <a:lnSpc>
                <a:spcPct val="100000"/>
              </a:lnSpc>
              <a:spcBef>
                <a:spcPts val="850"/>
              </a:spcBef>
            </a:pPr>
            <a:r>
              <a:rPr b="1" lang="bg-BG" sz="1800" strike="noStrike" u="none">
                <a:solidFill>
                  <a:srgbClr val="000000"/>
                </a:solidFill>
                <a:effectLst/>
                <a:uFillTx/>
                <a:latin typeface="Trebuchet MS"/>
                <a:ea typeface="DejaVu Sans"/>
              </a:rPr>
              <a:t>2.Kor 10:10  -  </a:t>
            </a:r>
            <a:r>
              <a:rPr b="0" lang="bg-BG" sz="1800" strike="noStrike" u="none">
                <a:solidFill>
                  <a:srgbClr val="000000"/>
                </a:solidFill>
                <a:effectLst/>
                <a:uFillTx/>
                <a:latin typeface="Trebuchet MS"/>
                <a:ea typeface="DejaVu Sans"/>
              </a:rPr>
              <a:t>“Çünkü diyorlar: "Onun mektupları ağır ve kuvvetlidir, ama kendisi bedence zayıf görünüyor ve konuşması bir hiçtir."</a:t>
            </a:r>
            <a:endParaRPr b="0" lang="bg-BG" sz="1800" strike="noStrike" u="none">
              <a:solidFill>
                <a:srgbClr val="000000"/>
              </a:solidFill>
              <a:effectLst/>
              <a:uFillTx/>
              <a:latin typeface="Arial"/>
            </a:endParaRPr>
          </a:p>
          <a:p>
            <a:pPr>
              <a:lnSpc>
                <a:spcPct val="100000"/>
              </a:lnSpc>
              <a:spcBef>
                <a:spcPts val="850"/>
              </a:spcBef>
            </a:pPr>
            <a:r>
              <a:rPr b="1" lang="bg-BG" sz="1800" strike="noStrike" u="none">
                <a:solidFill>
                  <a:srgbClr val="000000"/>
                </a:solidFill>
                <a:effectLst/>
                <a:uFillTx/>
                <a:latin typeface="Trebuchet MS"/>
                <a:ea typeface="DejaVu Sans"/>
              </a:rPr>
              <a:t>2.Kor 11:5,13  -  </a:t>
            </a:r>
            <a:r>
              <a:rPr b="0" lang="bg-BG" sz="1800" strike="noStrike" u="none">
                <a:solidFill>
                  <a:srgbClr val="000000"/>
                </a:solidFill>
                <a:effectLst/>
                <a:uFillTx/>
                <a:latin typeface="Trebuchet MS"/>
                <a:ea typeface="DejaVu Sans"/>
              </a:rPr>
              <a:t>"Sanıyorum, o 'superapostol-lardan' hiç bir eksikliğim yok. ... Onlar sahte apostollar ve yalancı işçilerdir. Onlar kendilerini Mesihin apostolları yapıyorlar."</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d0a0a"/>
        </a:solidFill>
      </p:bgPr>
    </p:bg>
    <p:spTree>
      <p:nvGrpSpPr>
        <p:cNvPr id="1" name=""/>
        <p:cNvGrpSpPr/>
        <p:nvPr/>
      </p:nvGrpSpPr>
      <p:grpSpPr>
        <a:xfrm>
          <a:off x="0" y="0"/>
          <a:ext cx="0" cy="0"/>
          <a:chOff x="0" y="0"/>
          <a:chExt cx="0" cy="0"/>
        </a:xfrm>
      </p:grpSpPr>
      <p:sp>
        <p:nvSpPr>
          <p:cNvPr id="205" name=""/>
          <p:cNvSpPr/>
          <p:nvPr/>
        </p:nvSpPr>
        <p:spPr>
          <a:xfrm>
            <a:off x="7164000" y="3475080"/>
            <a:ext cx="2808000" cy="2009880"/>
          </a:xfrm>
          <a:prstGeom prst="rect">
            <a:avLst/>
          </a:prstGeom>
          <a:solidFill>
            <a:srgbClr val="dcdcdc"/>
          </a:solid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cd"/>
                </a:solidFill>
                <a:effectLst/>
                <a:uFillTx/>
                <a:latin typeface="Trebuchet MS"/>
                <a:ea typeface="DejaVu Sans"/>
              </a:rPr>
              <a:t>5) Apostolluğun meyvası</a:t>
            </a:r>
            <a:endParaRPr b="0" lang="bg-BG" sz="1800" strike="noStrike" u="none">
              <a:solidFill>
                <a:srgbClr val="000000"/>
              </a:solidFill>
              <a:effectLst/>
              <a:uFillTx/>
              <a:latin typeface="Arial"/>
            </a:endParaRPr>
          </a:p>
          <a:p>
            <a:pPr>
              <a:lnSpc>
                <a:spcPct val="100000"/>
              </a:lnSpc>
            </a:pPr>
            <a:r>
              <a:rPr b="1" lang="bg-BG" sz="1800" strike="noStrike" u="none">
                <a:solidFill>
                  <a:srgbClr val="000000"/>
                </a:solidFill>
                <a:effectLst/>
                <a:uFillTx/>
                <a:latin typeface="Trebuchet MS"/>
                <a:ea typeface="DejaVu Sans"/>
              </a:rPr>
              <a:t>1.Kor 9:2</a:t>
            </a:r>
            <a:r>
              <a:rPr b="0" lang="bg-BG" sz="1800" strike="noStrike" u="none">
                <a:solidFill>
                  <a:srgbClr val="000000"/>
                </a:solidFill>
                <a:effectLst/>
                <a:uFillTx/>
                <a:latin typeface="Trebuchet MS"/>
                <a:ea typeface="DejaVu Sans"/>
              </a:rPr>
              <a:t>   Başkalar için apostol olmasam da, en azında sizin için öyleyim ya! Rab'deki apostolluk vazifemin mühürü sizsiniz.</a:t>
            </a:r>
            <a:endParaRPr b="0" lang="bg-BG" sz="1800" strike="noStrike" u="none">
              <a:solidFill>
                <a:srgbClr val="000000"/>
              </a:solidFill>
              <a:effectLst/>
              <a:uFillTx/>
              <a:latin typeface="Arial"/>
            </a:endParaRPr>
          </a:p>
        </p:txBody>
      </p:sp>
      <p:sp>
        <p:nvSpPr>
          <p:cNvPr id="206" name=""/>
          <p:cNvSpPr/>
          <p:nvPr/>
        </p:nvSpPr>
        <p:spPr>
          <a:xfrm>
            <a:off x="72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Pavlus'un apostolluğu:  </a:t>
            </a:r>
            <a:r>
              <a:rPr b="1" i="1" lang="de-DE" sz="2400" strike="noStrike" u="none">
                <a:solidFill>
                  <a:srgbClr val="ffff00"/>
                </a:solidFill>
                <a:effectLst/>
                <a:uFillTx/>
                <a:latin typeface="Constantia"/>
                <a:ea typeface="Microsoft YaHei"/>
              </a:rPr>
              <a:t>kanıtlar</a:t>
            </a:r>
            <a:endParaRPr b="0" lang="bg-BG" sz="2400" strike="noStrike" u="none">
              <a:solidFill>
                <a:srgbClr val="ffffff"/>
              </a:solidFill>
              <a:effectLst/>
              <a:uFillTx/>
              <a:latin typeface="Arial"/>
            </a:endParaRPr>
          </a:p>
        </p:txBody>
      </p:sp>
      <p:sp>
        <p:nvSpPr>
          <p:cNvPr id="207" name=""/>
          <p:cNvSpPr/>
          <p:nvPr/>
        </p:nvSpPr>
        <p:spPr>
          <a:xfrm>
            <a:off x="180000" y="792000"/>
            <a:ext cx="2591280" cy="2081880"/>
          </a:xfrm>
          <a:prstGeom prst="rect">
            <a:avLst/>
          </a:prstGeom>
          <a:solidFill>
            <a:srgbClr val="f4a460"/>
          </a:solidFill>
          <a:ln w="0">
            <a:noFill/>
          </a:ln>
        </p:spPr>
        <p:style>
          <a:lnRef idx="0"/>
          <a:fillRef idx="0"/>
          <a:effectRef idx="0"/>
          <a:fontRef idx="minor"/>
        </p:style>
        <p:txBody>
          <a:bodyPr lIns="90000" rIns="90000" tIns="45000" bIns="45000" anchor="t">
            <a:spAutoFit/>
          </a:bodyPr>
          <a:p>
            <a:pPr>
              <a:lnSpc>
                <a:spcPct val="100000"/>
              </a:lnSpc>
              <a:spcAft>
                <a:spcPts val="567"/>
              </a:spcAft>
            </a:pPr>
            <a:r>
              <a:rPr b="1" lang="bg-BG" sz="1800" strike="noStrike" u="none">
                <a:solidFill>
                  <a:srgbClr val="0000cd"/>
                </a:solidFill>
                <a:effectLst/>
                <a:uFillTx/>
                <a:latin typeface="Trebuchet MS"/>
                <a:ea typeface="DejaVu Sans"/>
              </a:rPr>
              <a:t>1) Mesihi dirildikten sonra gördü</a:t>
            </a:r>
            <a:endParaRPr b="0" lang="bg-BG" sz="1800" strike="noStrike" u="none">
              <a:solidFill>
                <a:srgbClr val="000000"/>
              </a:solidFill>
              <a:effectLst/>
              <a:uFillTx/>
              <a:latin typeface="Arial"/>
            </a:endParaRPr>
          </a:p>
          <a:p>
            <a:pPr>
              <a:lnSpc>
                <a:spcPct val="100000"/>
              </a:lnSpc>
            </a:pPr>
            <a:r>
              <a:rPr b="1" lang="bg-BG" sz="1800" strike="noStrike" u="none">
                <a:solidFill>
                  <a:srgbClr val="000000"/>
                </a:solidFill>
                <a:effectLst/>
                <a:uFillTx/>
                <a:latin typeface="Trebuchet MS"/>
                <a:ea typeface="DejaVu Sans"/>
              </a:rPr>
              <a:t>1.Kor 9:1-2</a:t>
            </a:r>
            <a:r>
              <a:rPr b="0" lang="bg-BG" sz="1800" strike="noStrike" u="none">
                <a:solidFill>
                  <a:srgbClr val="000000"/>
                </a:solidFill>
                <a:effectLst/>
                <a:uFillTx/>
                <a:latin typeface="Trebuchet MS"/>
                <a:ea typeface="DejaVu Sans"/>
              </a:rPr>
              <a:t>   Ben apo-stol değil miyim? Ben serbest değil miyim? Rabbimiz İsa Mesihi görmedim mi sanki? </a:t>
            </a:r>
            <a:endParaRPr b="0" lang="bg-BG" sz="1800" strike="noStrike" u="none">
              <a:solidFill>
                <a:srgbClr val="000000"/>
              </a:solidFill>
              <a:effectLst/>
              <a:uFillTx/>
              <a:latin typeface="Arial"/>
            </a:endParaRPr>
          </a:p>
        </p:txBody>
      </p:sp>
      <p:sp>
        <p:nvSpPr>
          <p:cNvPr id="208" name=""/>
          <p:cNvSpPr/>
          <p:nvPr/>
        </p:nvSpPr>
        <p:spPr>
          <a:xfrm>
            <a:off x="180000" y="3132000"/>
            <a:ext cx="2591280" cy="2375280"/>
          </a:xfrm>
          <a:prstGeom prst="rect">
            <a:avLst/>
          </a:prstGeom>
          <a:solidFill>
            <a:srgbClr val="98fb98"/>
          </a:solidFill>
          <a:ln w="0">
            <a:noFill/>
          </a:ln>
        </p:spPr>
        <p:style>
          <a:lnRef idx="0"/>
          <a:fillRef idx="0"/>
          <a:effectRef idx="0"/>
          <a:fontRef idx="minor"/>
        </p:style>
        <p:txBody>
          <a:bodyPr lIns="90000" rIns="90000" tIns="45000" bIns="45000" anchor="t">
            <a:noAutofit/>
          </a:bodyPr>
          <a:p>
            <a:pPr>
              <a:lnSpc>
                <a:spcPct val="100000"/>
              </a:lnSpc>
              <a:spcAft>
                <a:spcPts val="567"/>
              </a:spcAft>
            </a:pPr>
            <a:r>
              <a:rPr b="1" lang="bg-BG" sz="1800" strike="noStrike" u="none">
                <a:solidFill>
                  <a:srgbClr val="0000cd"/>
                </a:solidFill>
                <a:effectLst/>
                <a:uFillTx/>
                <a:latin typeface="Trebuchet MS"/>
                <a:ea typeface="DejaVu Sans"/>
              </a:rPr>
              <a:t>2) Olağanüstü ve sü-rekli mucize işledi</a:t>
            </a:r>
            <a:endParaRPr b="0" lang="bg-BG" sz="1800" strike="noStrike" u="none">
              <a:solidFill>
                <a:srgbClr val="000000"/>
              </a:solidFill>
              <a:effectLst/>
              <a:uFillTx/>
              <a:latin typeface="Arial"/>
            </a:endParaRPr>
          </a:p>
          <a:p>
            <a:pPr>
              <a:lnSpc>
                <a:spcPct val="100000"/>
              </a:lnSpc>
            </a:pPr>
            <a:r>
              <a:rPr b="1" lang="bg-BG" sz="1800" strike="noStrike" u="none">
                <a:solidFill>
                  <a:srgbClr val="000000"/>
                </a:solidFill>
                <a:effectLst/>
                <a:uFillTx/>
                <a:latin typeface="Trebuchet MS"/>
                <a:ea typeface="DejaVu Sans"/>
              </a:rPr>
              <a:t>2.Kor 12:12</a:t>
            </a:r>
            <a:r>
              <a:rPr b="0" lang="bg-BG" sz="1800" strike="noStrike" u="none">
                <a:solidFill>
                  <a:srgbClr val="000000"/>
                </a:solidFill>
                <a:effectLst/>
                <a:uFillTx/>
                <a:latin typeface="Trebuchet MS"/>
                <a:ea typeface="DejaVu Sans"/>
              </a:rPr>
              <a:t>   Mucizeler, şaşılacak işler ve kuvvetli işler - bir apostolun nişanları bunlardır. Ve bunlar aranızda sık sık yapıldı.</a:t>
            </a:r>
            <a:endParaRPr b="0" lang="bg-BG" sz="1800" strike="noStrike" u="none">
              <a:solidFill>
                <a:srgbClr val="000000"/>
              </a:solidFill>
              <a:effectLst/>
              <a:uFillTx/>
              <a:latin typeface="Arial"/>
            </a:endParaRPr>
          </a:p>
        </p:txBody>
      </p:sp>
      <p:sp>
        <p:nvSpPr>
          <p:cNvPr id="209" name=""/>
          <p:cNvSpPr/>
          <p:nvPr/>
        </p:nvSpPr>
        <p:spPr>
          <a:xfrm>
            <a:off x="2952000" y="2340000"/>
            <a:ext cx="4067640" cy="3167640"/>
          </a:xfrm>
          <a:prstGeom prst="rect">
            <a:avLst/>
          </a:prstGeom>
          <a:solidFill>
            <a:srgbClr val="f0e68c"/>
          </a:solidFill>
          <a:ln w="0">
            <a:noFill/>
          </a:ln>
        </p:spPr>
        <p:style>
          <a:lnRef idx="0"/>
          <a:fillRef idx="0"/>
          <a:effectRef idx="0"/>
          <a:fontRef idx="minor"/>
        </p:style>
        <p:txBody>
          <a:bodyPr lIns="90000" rIns="90000" tIns="45000" bIns="45000" anchor="t">
            <a:noAutofit/>
          </a:bodyPr>
          <a:p>
            <a:pPr>
              <a:lnSpc>
                <a:spcPct val="100000"/>
              </a:lnSpc>
              <a:spcBef>
                <a:spcPts val="567"/>
              </a:spcBef>
              <a:spcAft>
                <a:spcPts val="567"/>
              </a:spcAft>
            </a:pPr>
            <a:r>
              <a:rPr b="1" lang="bg-BG" sz="1800" strike="noStrike" u="none">
                <a:solidFill>
                  <a:srgbClr val="0000cd"/>
                </a:solidFill>
                <a:effectLst/>
                <a:uFillTx/>
                <a:latin typeface="Trebuchet MS"/>
                <a:ea typeface="DejaVu Sans"/>
              </a:rPr>
              <a:t>3) Öbür apostollar onu kabul etti</a:t>
            </a:r>
            <a:endParaRPr b="0" lang="bg-BG" sz="1800" strike="noStrike" u="none">
              <a:solidFill>
                <a:srgbClr val="000000"/>
              </a:solidFill>
              <a:effectLst/>
              <a:uFillTx/>
              <a:latin typeface="Arial"/>
            </a:endParaRPr>
          </a:p>
          <a:p>
            <a:pPr>
              <a:lnSpc>
                <a:spcPct val="100000"/>
              </a:lnSpc>
            </a:pPr>
            <a:r>
              <a:rPr b="1" lang="bg-BG" sz="1800" strike="noStrike" u="none">
                <a:solidFill>
                  <a:srgbClr val="000000"/>
                </a:solidFill>
                <a:effectLst/>
                <a:uFillTx/>
                <a:latin typeface="Trebuchet MS"/>
                <a:ea typeface="DejaVu Sans"/>
              </a:rPr>
              <a:t>Gal 2:8-9</a:t>
            </a:r>
            <a:r>
              <a:rPr b="0" lang="bg-BG" sz="1800" strike="noStrike" u="none">
                <a:solidFill>
                  <a:srgbClr val="000000"/>
                </a:solidFill>
                <a:effectLst/>
                <a:uFillTx/>
                <a:latin typeface="Trebuchet MS"/>
                <a:ea typeface="DejaVu Sans"/>
              </a:rPr>
              <a:t>   Apostolluk vazifesinde Yahudiler için Petrus'ta işleyen Allah, bende de bütün milletler için işledi.  </a:t>
            </a:r>
            <a:r>
              <a:rPr b="0" lang="bg-BG" sz="1400" strike="noStrike" u="none">
                <a:solidFill>
                  <a:srgbClr val="000000"/>
                </a:solidFill>
                <a:effectLst/>
                <a:uFillTx/>
                <a:latin typeface="Trebuchet MS"/>
                <a:ea typeface="DejaVu Sans"/>
              </a:rPr>
              <a:t>9</a:t>
            </a:r>
            <a:r>
              <a:rPr b="0" lang="bg-BG" sz="1800" strike="noStrike" u="none">
                <a:solidFill>
                  <a:srgbClr val="000000"/>
                </a:solidFill>
                <a:effectLst/>
                <a:uFillTx/>
                <a:latin typeface="Trebuchet MS"/>
                <a:ea typeface="DejaVu Sans"/>
              </a:rPr>
              <a:t> Yakup, Kifas ve Yuhanna Allahevinin direkleri diye geçiyorlar. Onlar bana verilen merhameti görüp bana ve Bar-Nabas'a sağ ellerini uzattılar, beraberliğimiz belli olsun diye. Biz bütün milletlere gidecekmişik, onlar da Yahudilere.</a:t>
            </a:r>
            <a:endParaRPr b="0" lang="bg-BG" sz="1800" strike="noStrike" u="none">
              <a:solidFill>
                <a:srgbClr val="000000"/>
              </a:solidFill>
              <a:effectLst/>
              <a:uFillTx/>
              <a:latin typeface="Arial"/>
            </a:endParaRPr>
          </a:p>
        </p:txBody>
      </p:sp>
      <p:sp>
        <p:nvSpPr>
          <p:cNvPr id="210" name=""/>
          <p:cNvSpPr/>
          <p:nvPr/>
        </p:nvSpPr>
        <p:spPr>
          <a:xfrm>
            <a:off x="7164000" y="964440"/>
            <a:ext cx="2807280" cy="2356200"/>
          </a:xfrm>
          <a:prstGeom prst="rect">
            <a:avLst/>
          </a:prstGeom>
          <a:solidFill>
            <a:srgbClr val="87ceeb"/>
          </a:solidFill>
          <a:ln w="0">
            <a:noFill/>
          </a:ln>
        </p:spPr>
        <p:style>
          <a:lnRef idx="0"/>
          <a:fillRef idx="0"/>
          <a:effectRef idx="0"/>
          <a:fontRef idx="minor"/>
        </p:style>
        <p:txBody>
          <a:bodyPr lIns="90000" rIns="90000" tIns="45000" bIns="45000" anchor="t">
            <a:spAutoFit/>
          </a:bodyPr>
          <a:p>
            <a:pPr>
              <a:lnSpc>
                <a:spcPct val="100000"/>
              </a:lnSpc>
              <a:spcAft>
                <a:spcPts val="567"/>
              </a:spcAft>
            </a:pPr>
            <a:r>
              <a:rPr b="1" lang="bg-BG" sz="1800" strike="noStrike" u="none">
                <a:solidFill>
                  <a:srgbClr val="0000cd"/>
                </a:solidFill>
                <a:effectLst/>
                <a:uFillTx/>
                <a:latin typeface="Trebuchet MS"/>
                <a:ea typeface="DejaVu Sans"/>
              </a:rPr>
              <a:t>4) Mesihten görev aldı</a:t>
            </a:r>
            <a:endParaRPr b="0" lang="bg-BG" sz="1800" strike="noStrike" u="none">
              <a:solidFill>
                <a:srgbClr val="000000"/>
              </a:solidFill>
              <a:effectLst/>
              <a:uFillTx/>
              <a:latin typeface="Arial"/>
            </a:endParaRPr>
          </a:p>
          <a:p>
            <a:pPr>
              <a:lnSpc>
                <a:spcPct val="100000"/>
              </a:lnSpc>
            </a:pPr>
            <a:r>
              <a:rPr b="1" lang="bg-BG" sz="1800" strike="noStrike" u="none">
                <a:solidFill>
                  <a:srgbClr val="000000"/>
                </a:solidFill>
                <a:effectLst/>
                <a:uFillTx/>
                <a:latin typeface="Trebuchet MS"/>
                <a:ea typeface="DejaVu Sans"/>
              </a:rPr>
              <a:t>Apo 9:15</a:t>
            </a:r>
            <a:r>
              <a:rPr b="0" lang="bg-BG" sz="1800" strike="noStrike" u="none">
                <a:solidFill>
                  <a:srgbClr val="000000"/>
                </a:solidFill>
                <a:effectLst/>
                <a:uFillTx/>
                <a:latin typeface="Trebuchet MS"/>
                <a:ea typeface="DejaVu Sans"/>
              </a:rPr>
              <a:t>   Ama Rab ona dedi: "Git, çünkü onu bir maşa gibi seçtim, benim adımı Allahsız milletlere ve krallara ve İsrail oğul-larına getirsin. (Ananya şahitti)</a:t>
            </a:r>
            <a:endParaRPr b="0" lang="bg-BG" sz="1800" strike="noStrike" u="none">
              <a:solidFill>
                <a:srgbClr val="000000"/>
              </a:solidFill>
              <a:effectLst/>
              <a:uFillTx/>
              <a:latin typeface="Arial"/>
            </a:endParaRPr>
          </a:p>
        </p:txBody>
      </p:sp>
      <p:pic>
        <p:nvPicPr>
          <p:cNvPr id="211" name="" descr=""/>
          <p:cNvPicPr/>
          <p:nvPr/>
        </p:nvPicPr>
        <p:blipFill>
          <a:blip r:embed="rId1"/>
          <a:stretch/>
        </p:blipFill>
        <p:spPr>
          <a:xfrm>
            <a:off x="3366360" y="720000"/>
            <a:ext cx="3148920" cy="1477800"/>
          </a:xfrm>
          <a:prstGeom prst="rect">
            <a:avLst/>
          </a:prstGeom>
          <a:noFill/>
          <a:ln w="0">
            <a:noFill/>
          </a:ln>
        </p:spPr>
      </p:pic>
    </p:spTree>
  </p:cSld>
  <mc:AlternateContent>
    <mc:Choice Requires="p14">
      <p:transition spd="slow" p14:dur="2000"/>
    </mc:Choice>
    <mc:Fallback>
      <p:transition spd="slow"/>
    </mc:Fallback>
  </mc:AlternateContent>
  <p:timing>
    <p:tnLst>
      <p:par>
        <p:cTn id="109" dur="indefinite" restart="never" nodeType="tmRoot">
          <p:childTnLst>
            <p:seq>
              <p:cTn id="110" dur="indefinite" nodeType="mainSeq">
                <p:childTnLst>
                  <p:par>
                    <p:cTn id="111" fill="hold">
                      <p:stCondLst>
                        <p:cond delay="indefinite"/>
                      </p:stCondLst>
                      <p:childTnLst>
                        <p:par>
                          <p:cTn id="112" fill="hold">
                            <p:stCondLst>
                              <p:cond delay="0"/>
                            </p:stCondLst>
                            <p:childTnLst>
                              <p:par>
                                <p:cTn id="113" nodeType="clickEffect" fill="hold" presetClass="entr" presetID="1">
                                  <p:stCondLst>
                                    <p:cond delay="0"/>
                                  </p:stCondLst>
                                  <p:childTnLst>
                                    <p:set>
                                      <p:cBhvr>
                                        <p:cTn id="114" dur="1" fill="hold">
                                          <p:stCondLst>
                                            <p:cond delay="0"/>
                                          </p:stCondLst>
                                        </p:cTn>
                                        <p:tgtEl>
                                          <p:spTgt spid="207"/>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nodeType="clickEffect" fill="hold" presetClass="entr" presetID="1">
                                  <p:stCondLst>
                                    <p:cond delay="0"/>
                                  </p:stCondLst>
                                  <p:childTnLst>
                                    <p:set>
                                      <p:cBhvr>
                                        <p:cTn id="118" dur="1" fill="hold">
                                          <p:stCondLst>
                                            <p:cond delay="0"/>
                                          </p:stCondLst>
                                        </p:cTn>
                                        <p:tgtEl>
                                          <p:spTgt spid="208"/>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nodeType="clickEffect" fill="hold" presetClass="entr" presetID="1">
                                  <p:stCondLst>
                                    <p:cond delay="0"/>
                                  </p:stCondLst>
                                  <p:childTnLst>
                                    <p:set>
                                      <p:cBhvr>
                                        <p:cTn id="122" dur="1" fill="hold">
                                          <p:stCondLst>
                                            <p:cond delay="0"/>
                                          </p:stCondLst>
                                        </p:cTn>
                                        <p:tgtEl>
                                          <p:spTgt spid="209"/>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nodeType="clickEffect" fill="hold" presetClass="entr" presetID="1">
                                  <p:stCondLst>
                                    <p:cond delay="0"/>
                                  </p:stCondLst>
                                  <p:childTnLst>
                                    <p:set>
                                      <p:cBhvr>
                                        <p:cTn id="126" dur="1" fill="hold">
                                          <p:stCondLst>
                                            <p:cond delay="0"/>
                                          </p:stCondLst>
                                        </p:cTn>
                                        <p:tgtEl>
                                          <p:spTgt spid="210"/>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nodeType="clickEffect" fill="hold" presetClass="entr" presetID="1">
                                  <p:stCondLst>
                                    <p:cond delay="0"/>
                                  </p:stCondLst>
                                  <p:childTnLst>
                                    <p:set>
                                      <p:cBhvr>
                                        <p:cTn id="130" dur="1" fill="hold">
                                          <p:stCondLst>
                                            <p:cond delay="0"/>
                                          </p:stCondLst>
                                        </p:cTn>
                                        <p:tgtEl>
                                          <p:spTgt spid="2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12" name=""/>
          <p:cNvSpPr/>
          <p:nvPr/>
        </p:nvSpPr>
        <p:spPr>
          <a:xfrm>
            <a:off x="252000" y="1476000"/>
            <a:ext cx="3635280" cy="2447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15:12-15</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12</a:t>
            </a:r>
            <a:r>
              <a:rPr b="0" lang="de-DE" sz="1800" strike="noStrike" u="none">
                <a:solidFill>
                  <a:srgbClr val="000000"/>
                </a:solidFill>
                <a:effectLst/>
                <a:uFillTx/>
                <a:latin typeface="Trebuchet MS"/>
                <a:ea typeface="DejaVu Sans"/>
              </a:rPr>
              <a:t> Şimdi, madem Mesih ölülerden dirildi diye bildiriliyor, nasıl oluyor da, aranızdan bazı kişiler diyorlar, ölülerden dirilmek yokmuş?</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13</a:t>
            </a:r>
            <a:r>
              <a:rPr b="0" lang="de-DE" sz="1800" strike="noStrike" u="none">
                <a:solidFill>
                  <a:srgbClr val="000000"/>
                </a:solidFill>
                <a:effectLst/>
                <a:uFillTx/>
                <a:latin typeface="Trebuchet MS"/>
                <a:ea typeface="DejaVu Sans"/>
              </a:rPr>
              <a:t> Ama ölülerden dirilmek yoksa, o vakıt Mesih de dirilmemiştir.</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213" name=""/>
          <p:cNvSpPr/>
          <p:nvPr/>
        </p:nvSpPr>
        <p:spPr>
          <a:xfrm>
            <a:off x="324000" y="755640"/>
            <a:ext cx="647604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2) Eğer diriliş yoksa, iman da boş (15:12-19)</a:t>
            </a:r>
            <a:endParaRPr b="0" lang="bg-BG" sz="2000" strike="noStrike" u="none">
              <a:solidFill>
                <a:srgbClr val="000000"/>
              </a:solidFill>
              <a:effectLst/>
              <a:uFillTx/>
              <a:latin typeface="Arial"/>
            </a:endParaRPr>
          </a:p>
        </p:txBody>
      </p:sp>
      <p:sp>
        <p:nvSpPr>
          <p:cNvPr id="214" name=""/>
          <p:cNvSpPr/>
          <p:nvPr/>
        </p:nvSpPr>
        <p:spPr>
          <a:xfrm>
            <a:off x="3996000" y="1224000"/>
            <a:ext cx="5939280" cy="180756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Onlar FELSEFE'den TARİH'e argument yaptılar: "MADEM diriliş zaten mümkün değildir, İsa da dirilmedi, hiç kimse de dirilmeyecek"</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Ama Pavlus sırayı değiştiriyor: TARİH'ten İNANCA argument yapıyor: "MADEM tarihte öyle bir olay oldu, inancınızı, felsefenizi değiştirmek zorundasınız."</a:t>
            </a:r>
            <a:endParaRPr b="0" lang="bg-BG" sz="1800" strike="noStrike" u="none">
              <a:solidFill>
                <a:srgbClr val="000000"/>
              </a:solidFill>
              <a:effectLst/>
              <a:uFillTx/>
              <a:latin typeface="Arial"/>
            </a:endParaRPr>
          </a:p>
        </p:txBody>
      </p:sp>
      <p:sp>
        <p:nvSpPr>
          <p:cNvPr id="215"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Palatino Linotype"/>
                <a:ea typeface="Microsoft YaHei"/>
              </a:rPr>
              <a:t>9. Problem:   BEDENİN DİRİLİŞİ  (b. 15)</a:t>
            </a:r>
            <a:endParaRPr b="0" lang="bg-BG" sz="2400" strike="noStrike" u="none">
              <a:solidFill>
                <a:srgbClr val="ffffff"/>
              </a:solidFill>
              <a:effectLst/>
              <a:uFillTx/>
              <a:latin typeface="Arial"/>
            </a:endParaRPr>
          </a:p>
        </p:txBody>
      </p:sp>
      <p:pic>
        <p:nvPicPr>
          <p:cNvPr id="216" name="" descr=""/>
          <p:cNvPicPr/>
          <p:nvPr/>
        </p:nvPicPr>
        <p:blipFill>
          <a:blip r:embed="rId1"/>
          <a:stretch/>
        </p:blipFill>
        <p:spPr>
          <a:xfrm>
            <a:off x="6624000" y="3115800"/>
            <a:ext cx="3131280" cy="2391480"/>
          </a:xfrm>
          <a:prstGeom prst="rect">
            <a:avLst/>
          </a:prstGeom>
          <a:noFill/>
          <a:ln w="0">
            <a:noFill/>
          </a:ln>
        </p:spPr>
      </p:pic>
      <p:pic>
        <p:nvPicPr>
          <p:cNvPr id="217" name="" descr=""/>
          <p:cNvPicPr/>
          <p:nvPr/>
        </p:nvPicPr>
        <p:blipFill>
          <a:blip r:embed="rId2"/>
          <a:stretch/>
        </p:blipFill>
        <p:spPr>
          <a:xfrm flipH="1">
            <a:off x="4153680" y="3132000"/>
            <a:ext cx="2252160" cy="2375280"/>
          </a:xfrm>
          <a:prstGeom prst="rect">
            <a:avLst/>
          </a:prstGeom>
          <a:noFill/>
          <a:ln w="0">
            <a:noFill/>
          </a:ln>
        </p:spPr>
      </p:pic>
      <p:sp>
        <p:nvSpPr>
          <p:cNvPr id="218" name=""/>
          <p:cNvSpPr/>
          <p:nvPr/>
        </p:nvSpPr>
        <p:spPr>
          <a:xfrm>
            <a:off x="216000" y="4068000"/>
            <a:ext cx="3779280" cy="118692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Korint kilisesinde bazı Grek imanlılar Mesihe iman etmek, ama aynı zaman onun dirilişini inkar etmek istediler.</a:t>
            </a:r>
            <a:endParaRPr b="0" lang="bg-BG" sz="1800" strike="noStrike" u="none">
              <a:solidFill>
                <a:srgbClr val="000000"/>
              </a:solidFill>
              <a:effectLst/>
              <a:uFillTx/>
              <a:latin typeface="Arial"/>
            </a:endParaRPr>
          </a:p>
        </p:txBody>
      </p:sp>
      <p:sp>
        <p:nvSpPr>
          <p:cNvPr id="219" name=""/>
          <p:cNvSpPr/>
          <p:nvPr/>
        </p:nvSpPr>
        <p:spPr>
          <a:xfrm>
            <a:off x="4104000" y="4716000"/>
            <a:ext cx="1655280" cy="42480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spcAft>
                <a:spcPts val="567"/>
              </a:spcAft>
            </a:pPr>
            <a:r>
              <a:rPr b="1" lang="bg-BG" sz="2200" strike="noStrike" u="none">
                <a:solidFill>
                  <a:srgbClr val="ffff00"/>
                </a:solidFill>
                <a:effectLst/>
                <a:uFillTx/>
                <a:latin typeface="Trebuchet MS"/>
                <a:ea typeface="DejaVu Sans"/>
              </a:rPr>
              <a:t>FELSEFE</a:t>
            </a:r>
            <a:endParaRPr b="0" lang="bg-BG" sz="2200" strike="noStrike" u="none">
              <a:solidFill>
                <a:srgbClr val="000000"/>
              </a:solidFill>
              <a:effectLst/>
              <a:uFillTx/>
              <a:latin typeface="Arial"/>
            </a:endParaRPr>
          </a:p>
        </p:txBody>
      </p:sp>
      <p:sp>
        <p:nvSpPr>
          <p:cNvPr id="220" name=""/>
          <p:cNvSpPr/>
          <p:nvPr/>
        </p:nvSpPr>
        <p:spPr>
          <a:xfrm>
            <a:off x="8388000" y="4716000"/>
            <a:ext cx="1115280" cy="42480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spcAft>
                <a:spcPts val="567"/>
              </a:spcAft>
            </a:pPr>
            <a:r>
              <a:rPr b="1" lang="bg-BG" sz="2200" strike="noStrike" u="none">
                <a:solidFill>
                  <a:srgbClr val="ffff00"/>
                </a:solidFill>
                <a:effectLst/>
                <a:uFillTx/>
                <a:latin typeface="Trebuchet MS"/>
                <a:ea typeface="DejaVu Sans"/>
              </a:rPr>
              <a:t>TARİH</a:t>
            </a:r>
            <a:endParaRPr b="0" lang="bg-BG" sz="2200" strike="noStrike" u="none">
              <a:solidFill>
                <a:srgbClr val="000000"/>
              </a:solidFill>
              <a:effectLst/>
              <a:uFillTx/>
              <a:latin typeface="Arial"/>
            </a:endParaRPr>
          </a:p>
        </p:txBody>
      </p:sp>
      <p:sp>
        <p:nvSpPr>
          <p:cNvPr id="221" name=""/>
          <p:cNvSpPr/>
          <p:nvPr/>
        </p:nvSpPr>
        <p:spPr>
          <a:xfrm rot="420000">
            <a:off x="5885280" y="3681720"/>
            <a:ext cx="1187280" cy="971280"/>
          </a:xfrm>
          <a:custGeom>
            <a:avLst/>
            <a:gdLst>
              <a:gd name="textAreaLeft" fmla="*/ 0 w 1187280"/>
              <a:gd name="textAreaRight" fmla="*/ 1188360 w 1187280"/>
              <a:gd name="textAreaTop" fmla="*/ 0 h 971280"/>
              <a:gd name="textAreaBottom" fmla="*/ 972360 h 971280"/>
            </a:gdLst>
            <a:ahLst/>
            <a:cxnLst/>
            <a:rect l="textAreaLeft" t="textAreaTop" r="textAreaRight" b="textAreaBottom"/>
            <a:pathLst>
              <a:path w="21600" h="21600">
                <a:moveTo>
                  <a:pt x="17667" y="9892"/>
                </a:moveTo>
                <a:arcTo wR="6927" hR="6927" stAng="-451750" swAng="-10608984"/>
                <a:lnTo>
                  <a:pt x="31" y="11618"/>
                </a:lnTo>
                <a:arcTo wR="10800" hR="10800" stAng="10539266" swAng="10608984"/>
                <a:lnTo>
                  <a:pt x="24184" y="9031"/>
                </a:lnTo>
                <a:lnTo>
                  <a:pt x="20195" y="14235"/>
                </a:lnTo>
                <a:lnTo>
                  <a:pt x="14991" y="10246"/>
                </a:lnTo>
                <a:close/>
              </a:path>
            </a:pathLst>
          </a:custGeom>
          <a:solidFill>
            <a:srgbClr val="ffff00"/>
          </a:solidFill>
          <a:ln w="0">
            <a:solidFill>
              <a:srgbClr val="3465a4"/>
            </a:solidFill>
          </a:ln>
        </p:spPr>
        <p:style>
          <a:lnRef idx="0"/>
          <a:fillRef idx="0"/>
          <a:effectRef idx="0"/>
          <a:fontRef idx="minor"/>
        </p:style>
        <p:txBody>
          <a:bodyPr lIns="90000" rIns="90000" tIns="45000" bIns="45000" anchor="ctr">
            <a:noAutofit/>
          </a:bodyPr>
          <a:p>
            <a:pPr>
              <a:lnSpc>
                <a:spcPct val="100000"/>
              </a:lnSpc>
            </a:pPr>
            <a:endParaRPr b="0" lang="bg-BG" sz="1800" strike="noStrike" u="none">
              <a:solidFill>
                <a:srgbClr val="000000"/>
              </a:solidFill>
              <a:effectLst/>
              <a:uFillTx/>
              <a:latin typeface="Arial"/>
              <a:ea typeface="DejaVu Sans"/>
            </a:endParaRPr>
          </a:p>
        </p:txBody>
      </p:sp>
      <p:sp>
        <p:nvSpPr>
          <p:cNvPr id="222" name=""/>
          <p:cNvSpPr/>
          <p:nvPr/>
        </p:nvSpPr>
        <p:spPr>
          <a:xfrm rot="11173200">
            <a:off x="5884920" y="3935160"/>
            <a:ext cx="1187280" cy="971280"/>
          </a:xfrm>
          <a:custGeom>
            <a:avLst/>
            <a:gdLst>
              <a:gd name="textAreaLeft" fmla="*/ 0 w 1187280"/>
              <a:gd name="textAreaRight" fmla="*/ 1188360 w 1187280"/>
              <a:gd name="textAreaTop" fmla="*/ 0 h 971280"/>
              <a:gd name="textAreaBottom" fmla="*/ 972360 h 971280"/>
            </a:gdLst>
            <a:ahLst/>
            <a:cxnLst/>
            <a:rect l="textAreaLeft" t="textAreaTop" r="textAreaRight" b="textAreaBottom"/>
            <a:pathLst>
              <a:path w="21600" h="21600">
                <a:moveTo>
                  <a:pt x="17667" y="9892"/>
                </a:moveTo>
                <a:arcTo wR="6927" hR="6927" stAng="-451750" swAng="-10608984"/>
                <a:lnTo>
                  <a:pt x="31" y="11618"/>
                </a:lnTo>
                <a:arcTo wR="10800" hR="10800" stAng="10539266" swAng="10608984"/>
                <a:lnTo>
                  <a:pt x="24184" y="9031"/>
                </a:lnTo>
                <a:lnTo>
                  <a:pt x="20195" y="14235"/>
                </a:lnTo>
                <a:lnTo>
                  <a:pt x="14991" y="10246"/>
                </a:lnTo>
                <a:close/>
              </a:path>
            </a:pathLst>
          </a:custGeom>
          <a:solidFill>
            <a:srgbClr val="ff8c00"/>
          </a:solidFill>
          <a:ln w="0">
            <a:solidFill>
              <a:srgbClr val="3465a4"/>
            </a:solidFill>
          </a:ln>
        </p:spPr>
        <p:style>
          <a:lnRef idx="0"/>
          <a:fillRef idx="0"/>
          <a:effectRef idx="0"/>
          <a:fontRef idx="minor"/>
        </p:style>
        <p:txBody>
          <a:bodyPr lIns="90000" rIns="90000" tIns="45000" bIns="45000" anchor="ctr">
            <a:noAutofit/>
          </a:bodyPr>
          <a:p>
            <a:pPr>
              <a:lnSpc>
                <a:spcPct val="100000"/>
              </a:lnSpc>
            </a:pPr>
            <a:endParaRPr b="0" lang="bg-BG" sz="1800" strike="noStrike" u="none">
              <a:solidFill>
                <a:srgbClr val="000000"/>
              </a:solidFill>
              <a:effectLst/>
              <a:uFillTx/>
              <a:latin typeface="Arial"/>
              <a:ea typeface="DejaVu Sans"/>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23" name=""/>
          <p:cNvSpPr/>
          <p:nvPr/>
        </p:nvSpPr>
        <p:spPr>
          <a:xfrm>
            <a:off x="324000" y="1332360"/>
            <a:ext cx="5579280" cy="410292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15:16-19</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14 Ve Mesih dirilmemişse, bizim haberimiz boştur, </a:t>
            </a:r>
            <a:r>
              <a:rPr b="0" lang="de-DE" sz="1800" strike="noStrike" u="sng">
                <a:solidFill>
                  <a:srgbClr val="000000"/>
                </a:solidFill>
                <a:effectLst/>
                <a:uFillTx/>
                <a:latin typeface="Trebuchet MS"/>
                <a:ea typeface="DejaVu Sans"/>
              </a:rPr>
              <a:t>sizin imanınız da boştur</a:t>
            </a:r>
            <a:r>
              <a:rPr b="0" lang="de-DE" sz="1800" strike="noStrike" u="none">
                <a:solidFill>
                  <a:srgbClr val="000000"/>
                </a:solidFill>
                <a:effectLst/>
                <a:uFillTx/>
                <a:latin typeface="Trebuchet MS"/>
                <a:ea typeface="DejaVu Sans"/>
              </a:rPr>
              <a:t>.</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15 Hem de Allahın kendisi için </a:t>
            </a:r>
            <a:r>
              <a:rPr b="0" lang="de-DE" sz="1800" strike="noStrike" u="sng">
                <a:solidFill>
                  <a:srgbClr val="000000"/>
                </a:solidFill>
                <a:effectLst/>
                <a:uFillTx/>
                <a:latin typeface="Trebuchet MS"/>
                <a:ea typeface="DejaVu Sans"/>
              </a:rPr>
              <a:t>yalancı şahitler düşüyoruz</a:t>
            </a:r>
            <a:r>
              <a:rPr b="0" lang="de-DE" sz="1800" strike="noStrike" u="none">
                <a:solidFill>
                  <a:srgbClr val="000000"/>
                </a:solidFill>
                <a:effectLst/>
                <a:uFillTx/>
                <a:latin typeface="Trebuchet MS"/>
                <a:ea typeface="DejaVu Sans"/>
              </a:rPr>
              <a:t>. Çünkü Allahtan için şahitlik yaptık, Mesihi diriltirdi diye. Ki, O da dirilmemiştir, eger ölüler sahiden de dirilmezse.</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16 Çünkü ölüler dirilmezse, Mesih de dirilmemiştir.</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17 Ama Mesih dirilmemişse, sizin imanınız boştur. Ve siz </a:t>
            </a:r>
            <a:r>
              <a:rPr b="0" lang="de-DE" sz="1800" strike="noStrike" u="sng">
                <a:solidFill>
                  <a:srgbClr val="000000"/>
                </a:solidFill>
                <a:effectLst/>
                <a:uFillTx/>
                <a:latin typeface="Trebuchet MS"/>
                <a:ea typeface="DejaVu Sans"/>
              </a:rPr>
              <a:t>hâlâ günahlarınız içindesiniz</a:t>
            </a:r>
            <a:r>
              <a:rPr b="0" lang="de-DE" sz="1800" strike="noStrike" u="none">
                <a:solidFill>
                  <a:srgbClr val="000000"/>
                </a:solidFill>
                <a:effectLst/>
                <a:uFillTx/>
                <a:latin typeface="Trebuchet MS"/>
                <a:ea typeface="DejaVu Sans"/>
              </a:rPr>
              <a:t>.</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18 O vakıt </a:t>
            </a:r>
            <a:r>
              <a:rPr b="0" lang="de-DE" sz="1800" strike="noStrike" u="sng">
                <a:solidFill>
                  <a:srgbClr val="000000"/>
                </a:solidFill>
                <a:effectLst/>
                <a:uFillTx/>
                <a:latin typeface="Trebuchet MS"/>
                <a:ea typeface="DejaVu Sans"/>
              </a:rPr>
              <a:t>Mesihte uykuya dalmış olanlar maf olmuşlar</a:t>
            </a:r>
            <a:r>
              <a:rPr b="0" lang="de-DE" sz="1800" strike="noStrike" u="none">
                <a:solidFill>
                  <a:srgbClr val="000000"/>
                </a:solidFill>
                <a:effectLst/>
                <a:uFillTx/>
                <a:latin typeface="Trebuchet MS"/>
                <a:ea typeface="DejaVu Sans"/>
              </a:rPr>
              <a:t>.</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19 Eger sade bu hayat için Mesihe umudumuz olsa, </a:t>
            </a:r>
            <a:r>
              <a:rPr b="0" lang="de-DE" sz="1800" strike="noStrike" u="sng">
                <a:solidFill>
                  <a:srgbClr val="000000"/>
                </a:solidFill>
                <a:effectLst/>
                <a:uFillTx/>
                <a:latin typeface="Trebuchet MS"/>
                <a:ea typeface="DejaVu Sans"/>
              </a:rPr>
              <a:t>bütün insanlardan daha ziyanız</a:t>
            </a:r>
            <a:r>
              <a:rPr b="0" lang="de-DE" sz="1800" strike="noStrike" u="none">
                <a:solidFill>
                  <a:srgbClr val="000000"/>
                </a:solidFill>
                <a:effectLst/>
                <a:uFillTx/>
                <a:latin typeface="Trebuchet MS"/>
                <a:ea typeface="DejaVu Sans"/>
              </a:rPr>
              <a:t>.</a:t>
            </a:r>
            <a:endParaRPr b="0" lang="bg-BG" sz="1800" strike="noStrike" u="none">
              <a:solidFill>
                <a:srgbClr val="000000"/>
              </a:solidFill>
              <a:effectLst/>
              <a:uFillTx/>
              <a:latin typeface="Arial"/>
            </a:endParaRPr>
          </a:p>
        </p:txBody>
      </p:sp>
      <p:sp>
        <p:nvSpPr>
          <p:cNvPr id="224" name=""/>
          <p:cNvSpPr/>
          <p:nvPr/>
        </p:nvSpPr>
        <p:spPr>
          <a:xfrm>
            <a:off x="324000" y="755640"/>
            <a:ext cx="647604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2) Eğer diriliş yoksa, iman da boş (15:12-19)</a:t>
            </a:r>
            <a:endParaRPr b="0" lang="bg-BG" sz="2000" strike="noStrike" u="none">
              <a:solidFill>
                <a:srgbClr val="000000"/>
              </a:solidFill>
              <a:effectLst/>
              <a:uFillTx/>
              <a:latin typeface="Arial"/>
            </a:endParaRPr>
          </a:p>
        </p:txBody>
      </p:sp>
      <p:sp>
        <p:nvSpPr>
          <p:cNvPr id="225" name=""/>
          <p:cNvSpPr/>
          <p:nvPr/>
        </p:nvSpPr>
        <p:spPr>
          <a:xfrm>
            <a:off x="6228000" y="1622520"/>
            <a:ext cx="3527280" cy="353916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1" lang="bg-BG" sz="1800" strike="noStrike" u="none">
                <a:solidFill>
                  <a:srgbClr val="0000cd"/>
                </a:solidFill>
                <a:effectLst/>
                <a:uFillTx/>
                <a:latin typeface="Trebuchet MS"/>
                <a:ea typeface="DejaVu Sans"/>
              </a:rPr>
              <a:t>İsa'nın dirilişini inkar etmenin sonuçları ...</a:t>
            </a:r>
            <a:endParaRPr b="0" lang="bg-BG" sz="1800" strike="noStrike" u="none">
              <a:solidFill>
                <a:srgbClr val="000000"/>
              </a:solidFill>
              <a:effectLst/>
              <a:uFillTx/>
              <a:latin typeface="Arial"/>
            </a:endParaRPr>
          </a:p>
          <a:p>
            <a:pPr marL="288000" indent="-288000">
              <a:lnSpc>
                <a:spcPct val="100000"/>
              </a:lnSpc>
              <a:spcAft>
                <a:spcPts val="567"/>
              </a:spcAft>
              <a:buClr>
                <a:srgbClr val="000000"/>
              </a:buClr>
              <a:buFont typeface="OpenSymbol"/>
              <a:buAutoNum type="arabicPeriod"/>
            </a:pPr>
            <a:r>
              <a:rPr b="0" lang="bg-BG" sz="1800" strike="noStrike" u="none">
                <a:solidFill>
                  <a:srgbClr val="000000"/>
                </a:solidFill>
                <a:effectLst/>
                <a:uFillTx/>
                <a:latin typeface="Trebuchet MS"/>
                <a:ea typeface="DejaVu Sans"/>
              </a:rPr>
              <a:t>Imanınız boş </a:t>
            </a:r>
            <a:endParaRPr b="0" lang="bg-BG" sz="1800" strike="noStrike" u="none">
              <a:solidFill>
                <a:srgbClr val="000000"/>
              </a:solidFill>
              <a:effectLst/>
              <a:uFillTx/>
              <a:latin typeface="Arial"/>
            </a:endParaRPr>
          </a:p>
          <a:p>
            <a:pPr marL="288000" indent="-288000">
              <a:lnSpc>
                <a:spcPct val="100000"/>
              </a:lnSpc>
              <a:spcAft>
                <a:spcPts val="567"/>
              </a:spcAft>
              <a:buClr>
                <a:srgbClr val="000000"/>
              </a:buClr>
              <a:buFont typeface="OpenSymbol"/>
              <a:buAutoNum type="arabicPeriod"/>
            </a:pPr>
            <a:r>
              <a:rPr b="0" lang="bg-BG" sz="1800" strike="noStrike" u="none">
                <a:solidFill>
                  <a:srgbClr val="000000"/>
                </a:solidFill>
                <a:effectLst/>
                <a:uFillTx/>
                <a:latin typeface="Trebuchet MS"/>
                <a:ea typeface="DejaVu Sans"/>
              </a:rPr>
              <a:t>Beni yalancı çıkarıyorsunuz</a:t>
            </a:r>
            <a:endParaRPr b="0" lang="bg-BG" sz="1800" strike="noStrike" u="none">
              <a:solidFill>
                <a:srgbClr val="000000"/>
              </a:solidFill>
              <a:effectLst/>
              <a:uFillTx/>
              <a:latin typeface="Arial"/>
            </a:endParaRPr>
          </a:p>
          <a:p>
            <a:pPr marL="288000" indent="-288000">
              <a:lnSpc>
                <a:spcPct val="100000"/>
              </a:lnSpc>
              <a:spcAft>
                <a:spcPts val="567"/>
              </a:spcAft>
              <a:buClr>
                <a:srgbClr val="000000"/>
              </a:buClr>
              <a:buFont typeface="OpenSymbol"/>
              <a:buAutoNum type="arabicPeriod"/>
            </a:pPr>
            <a:r>
              <a:rPr b="0" lang="bg-BG" sz="1800" strike="noStrike" u="none">
                <a:solidFill>
                  <a:srgbClr val="000000"/>
                </a:solidFill>
                <a:effectLst/>
                <a:uFillTx/>
                <a:latin typeface="Trebuchet MS"/>
                <a:ea typeface="DejaVu Sans"/>
              </a:rPr>
              <a:t>Günahlarınız henüz af edilmedi</a:t>
            </a:r>
            <a:endParaRPr b="0" lang="bg-BG" sz="1800" strike="noStrike" u="none">
              <a:solidFill>
                <a:srgbClr val="000000"/>
              </a:solidFill>
              <a:effectLst/>
              <a:uFillTx/>
              <a:latin typeface="Arial"/>
            </a:endParaRPr>
          </a:p>
          <a:p>
            <a:pPr marL="288000" indent="-288000">
              <a:lnSpc>
                <a:spcPct val="100000"/>
              </a:lnSpc>
              <a:spcAft>
                <a:spcPts val="567"/>
              </a:spcAft>
              <a:buClr>
                <a:srgbClr val="000000"/>
              </a:buClr>
              <a:buFont typeface="OpenSymbol"/>
              <a:buAutoNum type="arabicPeriod"/>
            </a:pPr>
            <a:r>
              <a:rPr b="0" lang="bg-BG" sz="1800" strike="noStrike" u="none">
                <a:solidFill>
                  <a:srgbClr val="000000"/>
                </a:solidFill>
                <a:effectLst/>
                <a:uFillTx/>
                <a:latin typeface="Trebuchet MS"/>
                <a:ea typeface="DejaVu Sans"/>
              </a:rPr>
              <a:t>Mesihin ikinci gelişini görmeden ölenler boşa ölmüşler</a:t>
            </a:r>
            <a:endParaRPr b="0" lang="bg-BG" sz="1800" strike="noStrike" u="none">
              <a:solidFill>
                <a:srgbClr val="000000"/>
              </a:solidFill>
              <a:effectLst/>
              <a:uFillTx/>
              <a:latin typeface="Arial"/>
            </a:endParaRPr>
          </a:p>
          <a:p>
            <a:pPr marL="288000" indent="-288000">
              <a:lnSpc>
                <a:spcPct val="100000"/>
              </a:lnSpc>
              <a:spcAft>
                <a:spcPts val="567"/>
              </a:spcAft>
              <a:buClr>
                <a:srgbClr val="000000"/>
              </a:buClr>
              <a:buFont typeface="OpenSymbol"/>
              <a:buAutoNum type="arabicPeriod"/>
            </a:pPr>
            <a:r>
              <a:rPr b="0" lang="bg-BG" sz="1800" strike="noStrike" u="none">
                <a:solidFill>
                  <a:srgbClr val="000000"/>
                </a:solidFill>
                <a:effectLst/>
                <a:uFillTx/>
                <a:latin typeface="Trebuchet MS"/>
                <a:ea typeface="DejaVu Sans"/>
              </a:rPr>
              <a:t>En ziyan kişiler biziz</a:t>
            </a:r>
            <a:endParaRPr b="0" lang="bg-BG" sz="1800" strike="noStrike" u="none">
              <a:solidFill>
                <a:srgbClr val="000000"/>
              </a:solidFill>
              <a:effectLst/>
              <a:uFillTx/>
              <a:latin typeface="Arial"/>
            </a:endParaRPr>
          </a:p>
          <a:p>
            <a:pPr>
              <a:lnSpc>
                <a:spcPct val="100000"/>
              </a:lnSpc>
              <a:spcAft>
                <a:spcPts val="567"/>
              </a:spcAft>
            </a:pPr>
            <a:endParaRPr b="0" lang="bg-BG" sz="1800" strike="noStrike" u="none">
              <a:solidFill>
                <a:srgbClr val="000000"/>
              </a:solidFill>
              <a:effectLst/>
              <a:uFillTx/>
              <a:latin typeface="Arial"/>
            </a:endParaRPr>
          </a:p>
        </p:txBody>
      </p:sp>
      <p:sp>
        <p:nvSpPr>
          <p:cNvPr id="226"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Palatino Linotype"/>
                <a:ea typeface="Microsoft YaHei"/>
              </a:rPr>
              <a:t>9. Problem:   BEDENİN DİRİLİŞİ  (b. 15)</a:t>
            </a:r>
            <a:endParaRPr b="0" lang="bg-BG" sz="24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27" name=""/>
          <p:cNvSpPr/>
          <p:nvPr/>
        </p:nvSpPr>
        <p:spPr>
          <a:xfrm>
            <a:off x="432000" y="1404360"/>
            <a:ext cx="3779280" cy="129492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15:20-22</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20 Ama Mesih sahiden de ölülerden dirilmiştir ve uykuya dalmış olanların ilk yemişi olmuştur.</a:t>
            </a:r>
            <a:endParaRPr b="0" lang="bg-BG" sz="1800" strike="noStrike" u="none">
              <a:solidFill>
                <a:srgbClr val="000000"/>
              </a:solidFill>
              <a:effectLst/>
              <a:uFillTx/>
              <a:latin typeface="Arial"/>
            </a:endParaRPr>
          </a:p>
        </p:txBody>
      </p:sp>
      <p:sp>
        <p:nvSpPr>
          <p:cNvPr id="228" name=""/>
          <p:cNvSpPr/>
          <p:nvPr/>
        </p:nvSpPr>
        <p:spPr>
          <a:xfrm>
            <a:off x="324000" y="755640"/>
            <a:ext cx="842328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3) Herkes bedence öldüğü gibi, bedence de dirilecek (15:20-28)</a:t>
            </a:r>
            <a:endParaRPr b="0" lang="bg-BG" sz="2000" strike="noStrike" u="none">
              <a:solidFill>
                <a:srgbClr val="000000"/>
              </a:solidFill>
              <a:effectLst/>
              <a:uFillTx/>
              <a:latin typeface="Arial"/>
            </a:endParaRPr>
          </a:p>
        </p:txBody>
      </p:sp>
      <p:sp>
        <p:nvSpPr>
          <p:cNvPr id="229" name=""/>
          <p:cNvSpPr/>
          <p:nvPr/>
        </p:nvSpPr>
        <p:spPr>
          <a:xfrm>
            <a:off x="468000" y="2916000"/>
            <a:ext cx="4283280" cy="215388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1" lang="bg-BG" sz="1800" strike="noStrike" u="none">
                <a:solidFill>
                  <a:srgbClr val="000000"/>
                </a:solidFill>
                <a:effectLst/>
                <a:uFillTx/>
                <a:latin typeface="Trebuchet MS"/>
                <a:ea typeface="DejaVu Sans"/>
              </a:rPr>
              <a:t>"Mesih sahiden de dirilmiştir"</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Bu kısa cümle bütün din tarihinde bir yenilik getiriyor: artık eski efsanelere ve söylentilere kalmış şeylere değil, ama göz şahtilerinin önünde geçen tarihi gerçeklere dayanılıyor.</a:t>
            </a:r>
            <a:endParaRPr b="0" lang="bg-BG" sz="1800" strike="noStrike" u="none">
              <a:solidFill>
                <a:srgbClr val="000000"/>
              </a:solidFill>
              <a:effectLst/>
              <a:uFillTx/>
              <a:latin typeface="Arial"/>
            </a:endParaRPr>
          </a:p>
          <a:p>
            <a:pPr>
              <a:lnSpc>
                <a:spcPct val="100000"/>
              </a:lnSpc>
              <a:spcAft>
                <a:spcPts val="567"/>
              </a:spcAft>
            </a:pPr>
            <a:endParaRPr b="0" lang="bg-BG" sz="1800" strike="noStrike" u="none">
              <a:solidFill>
                <a:srgbClr val="000000"/>
              </a:solidFill>
              <a:effectLst/>
              <a:uFillTx/>
              <a:latin typeface="Arial"/>
            </a:endParaRPr>
          </a:p>
        </p:txBody>
      </p:sp>
      <p:sp>
        <p:nvSpPr>
          <p:cNvPr id="230"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Palatino Linotype"/>
                <a:ea typeface="Microsoft YaHei"/>
              </a:rPr>
              <a:t>9. Problem:   BEDENİN DİRİLİŞİ  (b. 15)</a:t>
            </a:r>
            <a:endParaRPr b="0" lang="bg-BG" sz="2400" strike="noStrike" u="none">
              <a:solidFill>
                <a:srgbClr val="ffffff"/>
              </a:solidFill>
              <a:effectLst/>
              <a:uFillTx/>
              <a:latin typeface="Arial"/>
            </a:endParaRPr>
          </a:p>
        </p:txBody>
      </p:sp>
      <p:pic>
        <p:nvPicPr>
          <p:cNvPr id="231" name="" descr=""/>
          <p:cNvPicPr/>
          <p:nvPr/>
        </p:nvPicPr>
        <p:blipFill>
          <a:blip r:embed="rId1"/>
          <a:stretch/>
        </p:blipFill>
        <p:spPr>
          <a:xfrm>
            <a:off x="4991400" y="2808000"/>
            <a:ext cx="4187880" cy="2625480"/>
          </a:xfrm>
          <a:prstGeom prst="rect">
            <a:avLst/>
          </a:prstGeom>
          <a:noFill/>
          <a:ln w="0">
            <a:noFill/>
          </a:ln>
        </p:spPr>
      </p:pic>
      <p:pic>
        <p:nvPicPr>
          <p:cNvPr id="232" name="" descr=""/>
          <p:cNvPicPr/>
          <p:nvPr/>
        </p:nvPicPr>
        <p:blipFill>
          <a:blip r:embed="rId2"/>
          <a:stretch/>
        </p:blipFill>
        <p:spPr>
          <a:xfrm>
            <a:off x="7389000" y="1512000"/>
            <a:ext cx="2464920" cy="2159280"/>
          </a:xfrm>
          <a:prstGeom prst="rect">
            <a:avLst/>
          </a:prstGeom>
          <a:noFill/>
          <a:ln w="0">
            <a:noFill/>
          </a:ln>
        </p:spPr>
      </p:pic>
      <p:sp>
        <p:nvSpPr>
          <p:cNvPr id="233" name=""/>
          <p:cNvSpPr/>
          <p:nvPr/>
        </p:nvSpPr>
        <p:spPr>
          <a:xfrm>
            <a:off x="4752000" y="1463400"/>
            <a:ext cx="2807280" cy="118692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1" lang="bg-BG" sz="1800" strike="noStrike" u="none">
                <a:solidFill>
                  <a:srgbClr val="000000"/>
                </a:solidFill>
                <a:effectLst/>
                <a:uFillTx/>
                <a:latin typeface="Trebuchet MS"/>
                <a:ea typeface="DejaVu Sans"/>
              </a:rPr>
              <a:t>Feniks kuşu - </a:t>
            </a:r>
            <a:r>
              <a:rPr b="0" lang="bg-BG" sz="1800" strike="noStrike" u="none">
                <a:solidFill>
                  <a:srgbClr val="000000"/>
                </a:solidFill>
                <a:effectLst/>
                <a:uFillTx/>
                <a:latin typeface="Trebuchet MS"/>
                <a:ea typeface="DejaVu Sans"/>
              </a:rPr>
              <a:t>her sene yanarmış ve küllerinden dirilip yeniden yaşama dönermiş</a:t>
            </a:r>
            <a:endParaRPr b="0" lang="bg-BG" sz="1800" strike="noStrike" u="none">
              <a:solidFill>
                <a:srgbClr val="000000"/>
              </a:solidFill>
              <a:effectLst/>
              <a:uFillTx/>
              <a:latin typeface="Arial"/>
            </a:endParaRPr>
          </a:p>
        </p:txBody>
      </p:sp>
      <p:sp>
        <p:nvSpPr>
          <p:cNvPr id="234" name=""/>
          <p:cNvSpPr/>
          <p:nvPr/>
        </p:nvSpPr>
        <p:spPr>
          <a:xfrm>
            <a:off x="4104000" y="4643640"/>
            <a:ext cx="1943280" cy="638640"/>
          </a:xfrm>
          <a:prstGeom prst="rect">
            <a:avLst/>
          </a:prstGeom>
          <a:solidFill>
            <a:srgbClr val="ffefd5"/>
          </a:solidFill>
          <a:ln w="0">
            <a:noFill/>
          </a:ln>
        </p:spPr>
        <p:style>
          <a:lnRef idx="0"/>
          <a:fillRef idx="0"/>
          <a:effectRef idx="0"/>
          <a:fontRef idx="minor"/>
        </p:style>
        <p:txBody>
          <a:bodyPr lIns="90000" rIns="90000" tIns="45000" bIns="45000" anchor="ctr" anchorCtr="1">
            <a:spAutoFit/>
          </a:bodyPr>
          <a:p>
            <a:pPr algn="ctr">
              <a:lnSpc>
                <a:spcPct val="100000"/>
              </a:lnSpc>
              <a:spcAft>
                <a:spcPts val="567"/>
              </a:spcAft>
            </a:pPr>
            <a:r>
              <a:rPr b="0" lang="bg-BG" sz="1800" strike="noStrike" u="none">
                <a:solidFill>
                  <a:srgbClr val="000000"/>
                </a:solidFill>
                <a:effectLst/>
                <a:uFillTx/>
                <a:latin typeface="Trebuchet MS"/>
                <a:ea typeface="DejaVu Sans"/>
              </a:rPr>
              <a:t>Kendi cenazesini kaldıran </a:t>
            </a:r>
            <a:r>
              <a:rPr b="1" lang="bg-BG" sz="1800" strike="noStrike" u="none">
                <a:solidFill>
                  <a:srgbClr val="000000"/>
                </a:solidFill>
                <a:effectLst/>
                <a:uFillTx/>
                <a:latin typeface="Trebuchet MS"/>
                <a:ea typeface="DejaVu Sans"/>
              </a:rPr>
              <a:t>Hz. Ali</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35" name=""/>
          <p:cNvSpPr/>
          <p:nvPr/>
        </p:nvSpPr>
        <p:spPr>
          <a:xfrm>
            <a:off x="432000" y="1404360"/>
            <a:ext cx="4427280" cy="140292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15:23</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Ama herkes sırası gelince dirilecek:</a:t>
            </a:r>
            <a:endParaRPr b="0" lang="bg-BG" sz="1800" strike="noStrike" u="none">
              <a:solidFill>
                <a:srgbClr val="000000"/>
              </a:solidFill>
              <a:effectLst/>
              <a:uFillTx/>
              <a:latin typeface="Arial"/>
            </a:endParaRPr>
          </a:p>
          <a:p>
            <a:pPr marL="216000" indent="-216000">
              <a:lnSpc>
                <a:spcPct val="100000"/>
              </a:lnSpc>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ilk yemiş </a:t>
            </a:r>
            <a:r>
              <a:rPr b="0" lang="de-DE" sz="1800" strike="noStrike" u="sng">
                <a:solidFill>
                  <a:srgbClr val="000000"/>
                </a:solidFill>
                <a:effectLst/>
                <a:uFillTx/>
                <a:latin typeface="Trebuchet MS"/>
                <a:ea typeface="DejaVu Sans"/>
              </a:rPr>
              <a:t>Mesih</a:t>
            </a:r>
            <a:r>
              <a:rPr b="0" lang="de-DE" sz="1800" strike="noStrike" u="none">
                <a:solidFill>
                  <a:srgbClr val="000000"/>
                </a:solidFill>
                <a:effectLst/>
                <a:uFillTx/>
                <a:latin typeface="Trebuchet MS"/>
                <a:ea typeface="DejaVu Sans"/>
              </a:rPr>
              <a:t>tir. </a:t>
            </a:r>
            <a:endParaRPr b="0" lang="bg-BG" sz="1800" strike="noStrike" u="none">
              <a:solidFill>
                <a:srgbClr val="000000"/>
              </a:solidFill>
              <a:effectLst/>
              <a:uFillTx/>
              <a:latin typeface="Arial"/>
            </a:endParaRPr>
          </a:p>
          <a:p>
            <a:pPr marL="216000" indent="-216000">
              <a:lnSpc>
                <a:spcPct val="100000"/>
              </a:lnSpc>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Sonra, O gelince </a:t>
            </a:r>
            <a:r>
              <a:rPr b="0" lang="de-DE" sz="1800" strike="noStrike" u="sng">
                <a:solidFill>
                  <a:srgbClr val="000000"/>
                </a:solidFill>
                <a:effectLst/>
                <a:uFillTx/>
                <a:latin typeface="Trebuchet MS"/>
                <a:ea typeface="DejaVu Sans"/>
              </a:rPr>
              <a:t>Onunkiler</a:t>
            </a:r>
            <a:r>
              <a:rPr b="0" lang="de-DE" sz="1800" strike="noStrike" u="none">
                <a:solidFill>
                  <a:srgbClr val="000000"/>
                </a:solidFill>
                <a:effectLst/>
                <a:uFillTx/>
                <a:latin typeface="Trebuchet MS"/>
                <a:ea typeface="DejaVu Sans"/>
              </a:rPr>
              <a:t> dirilecek.</a:t>
            </a:r>
            <a:endParaRPr b="0" lang="bg-BG" sz="1800" strike="noStrike" u="none">
              <a:solidFill>
                <a:srgbClr val="000000"/>
              </a:solidFill>
              <a:effectLst/>
              <a:uFillTx/>
              <a:latin typeface="Arial"/>
            </a:endParaRPr>
          </a:p>
        </p:txBody>
      </p:sp>
      <p:sp>
        <p:nvSpPr>
          <p:cNvPr id="236" name=""/>
          <p:cNvSpPr/>
          <p:nvPr/>
        </p:nvSpPr>
        <p:spPr>
          <a:xfrm>
            <a:off x="324000" y="755640"/>
            <a:ext cx="831528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3) Herkes bedence öldüğü gibi, bedence de dirilecek (15:20-28)</a:t>
            </a:r>
            <a:endParaRPr b="0" lang="bg-BG" sz="2000" strike="noStrike" u="none">
              <a:solidFill>
                <a:srgbClr val="000000"/>
              </a:solidFill>
              <a:effectLst/>
              <a:uFillTx/>
              <a:latin typeface="Arial"/>
            </a:endParaRPr>
          </a:p>
        </p:txBody>
      </p:sp>
      <p:sp>
        <p:nvSpPr>
          <p:cNvPr id="237"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Palatino Linotype"/>
                <a:ea typeface="Microsoft YaHei"/>
              </a:rPr>
              <a:t>9. Problem:   BEDENİN DİRİLİŞİ  (b. 15)</a:t>
            </a:r>
            <a:endParaRPr b="0" lang="bg-BG" sz="2400" strike="noStrike" u="none">
              <a:solidFill>
                <a:srgbClr val="ffffff"/>
              </a:solidFill>
              <a:effectLst/>
              <a:uFillTx/>
              <a:latin typeface="Arial"/>
            </a:endParaRPr>
          </a:p>
        </p:txBody>
      </p:sp>
      <p:pic>
        <p:nvPicPr>
          <p:cNvPr id="238" name="" descr=""/>
          <p:cNvPicPr/>
          <p:nvPr/>
        </p:nvPicPr>
        <p:blipFill>
          <a:blip r:embed="rId1"/>
          <a:stretch/>
        </p:blipFill>
        <p:spPr>
          <a:xfrm>
            <a:off x="3744000" y="3075120"/>
            <a:ext cx="2267280" cy="2108160"/>
          </a:xfrm>
          <a:prstGeom prst="rect">
            <a:avLst/>
          </a:prstGeom>
          <a:noFill/>
          <a:ln w="0">
            <a:noFill/>
          </a:ln>
        </p:spPr>
      </p:pic>
      <p:sp>
        <p:nvSpPr>
          <p:cNvPr id="239" name=""/>
          <p:cNvSpPr/>
          <p:nvPr/>
        </p:nvSpPr>
        <p:spPr>
          <a:xfrm>
            <a:off x="432000" y="3182760"/>
            <a:ext cx="3095280" cy="195156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1" lang="bg-BG" sz="1800" strike="noStrike" u="none">
                <a:solidFill>
                  <a:srgbClr val="000000"/>
                </a:solidFill>
                <a:effectLst/>
                <a:uFillTx/>
                <a:latin typeface="Trebuchet MS"/>
                <a:ea typeface="DejaVu Sans"/>
              </a:rPr>
              <a:t>"İLK YEMİŞLER" düşüncesi</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Tr.: "turfandası"</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Çok kıymetli, pahalı çünkü birincidir</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Japonya'da Sembikiya çilekleri: kutusu 85 dolar.</a:t>
            </a:r>
            <a:endParaRPr b="0" lang="bg-BG" sz="1800" strike="noStrike" u="none">
              <a:solidFill>
                <a:srgbClr val="000000"/>
              </a:solidFill>
              <a:effectLst/>
              <a:uFillTx/>
              <a:latin typeface="Arial"/>
            </a:endParaRPr>
          </a:p>
        </p:txBody>
      </p:sp>
      <p:pic>
        <p:nvPicPr>
          <p:cNvPr id="240" name="" descr=""/>
          <p:cNvPicPr/>
          <p:nvPr/>
        </p:nvPicPr>
        <p:blipFill>
          <a:blip r:embed="rId2"/>
          <a:stretch/>
        </p:blipFill>
        <p:spPr>
          <a:xfrm>
            <a:off x="6235560" y="3101040"/>
            <a:ext cx="3123720" cy="2082240"/>
          </a:xfrm>
          <a:prstGeom prst="rect">
            <a:avLst/>
          </a:prstGeom>
          <a:noFill/>
          <a:ln w="0">
            <a:noFill/>
          </a:ln>
        </p:spPr>
      </p:pic>
      <p:sp>
        <p:nvSpPr>
          <p:cNvPr id="241" name=""/>
          <p:cNvSpPr/>
          <p:nvPr/>
        </p:nvSpPr>
        <p:spPr>
          <a:xfrm>
            <a:off x="6372000" y="4932000"/>
            <a:ext cx="2915280" cy="638280"/>
          </a:xfrm>
          <a:prstGeom prst="rect">
            <a:avLst/>
          </a:prstGeom>
          <a:solidFill>
            <a:srgbClr val="ffe4e1">
              <a:alpha val="90000"/>
            </a:srgbClr>
          </a:solidFill>
          <a:ln w="0">
            <a:noFill/>
          </a:ln>
        </p:spPr>
        <p:style>
          <a:lnRef idx="0"/>
          <a:fillRef idx="0"/>
          <a:effectRef idx="0"/>
          <a:fontRef idx="minor"/>
        </p:style>
        <p:txBody>
          <a:bodyPr lIns="90000" rIns="90000" tIns="45000" bIns="45000" anchor="t" anchorCtr="1">
            <a:spAutoFit/>
          </a:bodyPr>
          <a:p>
            <a:pPr algn="ctr">
              <a:lnSpc>
                <a:spcPct val="100000"/>
              </a:lnSpc>
              <a:spcAft>
                <a:spcPts val="567"/>
              </a:spcAft>
            </a:pPr>
            <a:r>
              <a:rPr b="0" lang="bg-BG" sz="1800" strike="noStrike" u="none">
                <a:solidFill>
                  <a:srgbClr val="000000"/>
                </a:solidFill>
                <a:effectLst/>
                <a:uFillTx/>
                <a:latin typeface="Trebuchet MS"/>
                <a:ea typeface="DejaVu Sans"/>
              </a:rPr>
              <a:t>Mevsiminde meyveler bollaşıyor, fiyatlar düşüyor</a:t>
            </a:r>
            <a:endParaRPr b="0" lang="bg-BG" sz="1800" strike="noStrike" u="none">
              <a:solidFill>
                <a:srgbClr val="000000"/>
              </a:solidFill>
              <a:effectLst/>
              <a:uFillTx/>
              <a:latin typeface="Arial"/>
            </a:endParaRPr>
          </a:p>
        </p:txBody>
      </p:sp>
      <p:sp>
        <p:nvSpPr>
          <p:cNvPr id="242" name=""/>
          <p:cNvSpPr/>
          <p:nvPr/>
        </p:nvSpPr>
        <p:spPr>
          <a:xfrm>
            <a:off x="5292000" y="1585440"/>
            <a:ext cx="4319280" cy="11869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00"/>
                </a:solidFill>
                <a:effectLst/>
                <a:uFillTx/>
                <a:latin typeface="Trebuchet MS"/>
                <a:ea typeface="DejaVu Sans"/>
              </a:rPr>
              <a:t>Yuhanna 5:28-29</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Siz buna şaşmayın. Çünkü öyle bir vakıt gelecek, mezarda olanların hepsi Onun sesini işitecekler. Ve dışarı çıkacaklar: </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22222"/>
        </a:solidFill>
      </p:bgPr>
    </p:bg>
    <p:spTree>
      <p:nvGrpSpPr>
        <p:cNvPr id="1" name=""/>
        <p:cNvGrpSpPr/>
        <p:nvPr/>
      </p:nvGrpSpPr>
      <p:grpSpPr>
        <a:xfrm>
          <a:off x="0" y="0"/>
          <a:ext cx="0" cy="0"/>
          <a:chOff x="0" y="0"/>
          <a:chExt cx="0" cy="0"/>
        </a:xfrm>
      </p:grpSpPr>
      <p:pic>
        <p:nvPicPr>
          <p:cNvPr id="243" name="" descr=""/>
          <p:cNvPicPr/>
          <p:nvPr/>
        </p:nvPicPr>
        <p:blipFill>
          <a:blip r:embed="rId1"/>
          <a:stretch/>
        </p:blipFill>
        <p:spPr>
          <a:xfrm>
            <a:off x="0" y="526680"/>
            <a:ext cx="9145440" cy="5143320"/>
          </a:xfrm>
          <a:prstGeom prst="rect">
            <a:avLst/>
          </a:prstGeom>
          <a:noFill/>
          <a:ln w="0">
            <a:noFill/>
          </a:ln>
        </p:spPr>
      </p:pic>
      <p:sp>
        <p:nvSpPr>
          <p:cNvPr id="244" name=""/>
          <p:cNvSpPr/>
          <p:nvPr/>
        </p:nvSpPr>
        <p:spPr>
          <a:xfrm>
            <a:off x="5544000" y="648360"/>
            <a:ext cx="4427280" cy="291492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15:24-25</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24</a:t>
            </a:r>
            <a:r>
              <a:rPr b="0" lang="de-DE" sz="1800" strike="noStrike" u="none">
                <a:solidFill>
                  <a:srgbClr val="000000"/>
                </a:solidFill>
                <a:effectLst/>
                <a:uFillTx/>
                <a:latin typeface="Trebuchet MS"/>
                <a:ea typeface="DejaVu Sans"/>
              </a:rPr>
              <a:t> Ve Mesih, her türlü ruh hükümeti, her türlü ruh gücü ve ruh kuvveti yok edip krallığı Allah ve Baba Olana teslim edecek. İşte, son o zaman olacak. </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25</a:t>
            </a:r>
            <a:r>
              <a:rPr b="0" lang="de-DE" sz="1800" strike="noStrike" u="none">
                <a:solidFill>
                  <a:srgbClr val="000000"/>
                </a:solidFill>
                <a:effectLst/>
                <a:uFillTx/>
                <a:latin typeface="Trebuchet MS"/>
                <a:ea typeface="DejaVu Sans"/>
              </a:rPr>
              <a:t> Çünkü </a:t>
            </a:r>
            <a:r>
              <a:rPr b="0" lang="de-DE" sz="1800" strike="noStrike" u="sng">
                <a:solidFill>
                  <a:srgbClr val="000000"/>
                </a:solidFill>
                <a:effectLst/>
                <a:uFillTx/>
                <a:latin typeface="Trebuchet MS"/>
                <a:ea typeface="DejaVu Sans"/>
              </a:rPr>
              <a:t>bütün düşmanları</a:t>
            </a:r>
            <a:r>
              <a:rPr b="0" lang="de-DE" sz="1800" strike="noStrike" u="none">
                <a:solidFill>
                  <a:srgbClr val="000000"/>
                </a:solidFill>
                <a:effectLst/>
                <a:uFillTx/>
                <a:latin typeface="Trebuchet MS"/>
                <a:ea typeface="DejaVu Sans"/>
              </a:rPr>
              <a:t> Onun ayaklarının altına serilecek. </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O zamana kadar O lazım krallık sürsün.</a:t>
            </a:r>
            <a:endParaRPr b="0" lang="bg-BG" sz="1800" strike="noStrike" u="none">
              <a:solidFill>
                <a:srgbClr val="000000"/>
              </a:solidFill>
              <a:effectLst/>
              <a:uFillTx/>
              <a:latin typeface="Arial"/>
            </a:endParaRPr>
          </a:p>
          <a:p>
            <a:pPr marL="216000" indent="-216000">
              <a:lnSpc>
                <a:spcPct val="100000"/>
              </a:lnSpc>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26</a:t>
            </a:r>
            <a:r>
              <a:rPr b="0" lang="de-DE" sz="1800" strike="noStrike" u="none">
                <a:solidFill>
                  <a:srgbClr val="000000"/>
                </a:solidFill>
                <a:effectLst/>
                <a:uFillTx/>
                <a:latin typeface="Trebuchet MS"/>
                <a:ea typeface="DejaVu Sans"/>
              </a:rPr>
              <a:t> En son olarak yok edilecek olan düşman, </a:t>
            </a:r>
            <a:r>
              <a:rPr b="0" lang="de-DE" sz="1800" strike="noStrike" u="sng">
                <a:solidFill>
                  <a:srgbClr val="000000"/>
                </a:solidFill>
                <a:effectLst/>
                <a:uFillTx/>
                <a:latin typeface="Trebuchet MS"/>
                <a:ea typeface="DejaVu Sans"/>
              </a:rPr>
              <a:t>ölüm</a:t>
            </a:r>
            <a:r>
              <a:rPr b="0" lang="de-DE" sz="1800" strike="noStrike" u="none">
                <a:solidFill>
                  <a:srgbClr val="000000"/>
                </a:solidFill>
                <a:effectLst/>
                <a:uFillTx/>
                <a:latin typeface="Trebuchet MS"/>
                <a:ea typeface="DejaVu Sans"/>
              </a:rPr>
              <a:t>dür.</a:t>
            </a:r>
            <a:endParaRPr b="0" lang="bg-BG" sz="1800" strike="noStrike" u="none">
              <a:solidFill>
                <a:srgbClr val="000000"/>
              </a:solidFill>
              <a:effectLst/>
              <a:uFillTx/>
              <a:latin typeface="Arial"/>
            </a:endParaRPr>
          </a:p>
        </p:txBody>
      </p:sp>
      <p:sp>
        <p:nvSpPr>
          <p:cNvPr id="245"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Palatino Linotype"/>
                <a:ea typeface="Microsoft YaHei"/>
              </a:rPr>
              <a:t>9. Problem:   BEDENİN DİRİLİŞİ  (b. 15)</a:t>
            </a:r>
            <a:endParaRPr b="0" lang="bg-BG" sz="2400" strike="noStrike" u="none">
              <a:solidFill>
                <a:srgbClr val="ffffff"/>
              </a:solidFill>
              <a:effectLst/>
              <a:uFillTx/>
              <a:latin typeface="Arial"/>
            </a:endParaRPr>
          </a:p>
        </p:txBody>
      </p:sp>
      <p:sp>
        <p:nvSpPr>
          <p:cNvPr id="246" name=""/>
          <p:cNvSpPr/>
          <p:nvPr/>
        </p:nvSpPr>
        <p:spPr>
          <a:xfrm>
            <a:off x="6120000" y="3888000"/>
            <a:ext cx="3887280" cy="136692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Bef>
                <a:spcPts val="283"/>
              </a:spcBef>
              <a:spcAft>
                <a:spcPts val="1134"/>
              </a:spcAft>
              <a:buClr>
                <a:srgbClr val="ffff00"/>
              </a:buClr>
              <a:buSzPct val="45000"/>
              <a:buFont typeface="Wingdings" charset="2"/>
              <a:buChar char=""/>
            </a:pPr>
            <a:r>
              <a:rPr b="0" lang="bg-BG" sz="1800" strike="noStrike" u="none">
                <a:solidFill>
                  <a:srgbClr val="ffff00"/>
                </a:solidFill>
                <a:effectLst/>
                <a:uFillTx/>
                <a:latin typeface="Arial"/>
                <a:ea typeface="DejaVu Sans"/>
              </a:rPr>
              <a:t>Davud meshedildikten sonra 15 yıl geçti kral Yahuda üzerine olana kadar (22 yıl bütün İsrael)</a:t>
            </a:r>
            <a:endParaRPr b="0" lang="bg-BG" sz="1800" strike="noStrike" u="none">
              <a:solidFill>
                <a:srgbClr val="ffffff"/>
              </a:solidFill>
              <a:effectLst/>
              <a:uFillTx/>
              <a:latin typeface="Arial"/>
            </a:endParaRPr>
          </a:p>
          <a:p>
            <a:pPr marL="216000" indent="-216000">
              <a:lnSpc>
                <a:spcPct val="100000"/>
              </a:lnSpc>
              <a:spcBef>
                <a:spcPts val="283"/>
              </a:spcBef>
              <a:spcAft>
                <a:spcPts val="1134"/>
              </a:spcAft>
              <a:buClr>
                <a:srgbClr val="ffff00"/>
              </a:buClr>
              <a:buSzPct val="45000"/>
              <a:buFont typeface="Wingdings" charset="2"/>
              <a:buChar char=""/>
            </a:pPr>
            <a:r>
              <a:rPr b="0" lang="bg-BG" sz="1800" strike="noStrike" u="none">
                <a:solidFill>
                  <a:srgbClr val="ffff00"/>
                </a:solidFill>
                <a:effectLst/>
                <a:uFillTx/>
                <a:latin typeface="Arial"/>
                <a:ea typeface="DejaVu Sans"/>
              </a:rPr>
              <a:t>Bütün o dönemde Saul'dan kaçtı.</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sp>
        <p:nvSpPr>
          <p:cNvPr id="247" name=""/>
          <p:cNvSpPr/>
          <p:nvPr/>
        </p:nvSpPr>
        <p:spPr>
          <a:xfrm>
            <a:off x="385200" y="63720"/>
            <a:ext cx="4114080" cy="5517720"/>
          </a:xfrm>
          <a:prstGeom prst="rect">
            <a:avLst/>
          </a:prstGeom>
          <a:solidFill>
            <a:srgbClr val="dee6ef"/>
          </a:solid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00"/>
                </a:solidFill>
                <a:effectLst/>
                <a:uFillTx/>
                <a:latin typeface="Trebuchet MS"/>
                <a:ea typeface="DejaVu Sans"/>
              </a:rPr>
              <a:t>Mezmur 2 </a:t>
            </a:r>
            <a:endParaRPr b="0" lang="bg-BG" sz="1800" strike="noStrike" u="none">
              <a:solidFill>
                <a:srgbClr val="000000"/>
              </a:solidFill>
              <a:effectLst/>
              <a:uFillTx/>
              <a:latin typeface="Arial"/>
            </a:endParaRPr>
          </a:p>
          <a:p>
            <a:pPr>
              <a:lnSpc>
                <a:spcPct val="100000"/>
              </a:lnSpc>
              <a:spcAft>
                <a:spcPts val="283"/>
              </a:spcAft>
            </a:pPr>
            <a:r>
              <a:rPr b="0" lang="bg-BG" sz="1800" strike="noStrike" u="none">
                <a:solidFill>
                  <a:srgbClr val="000000"/>
                </a:solidFill>
                <a:effectLst/>
                <a:uFillTx/>
                <a:latin typeface="Trebuchet MS"/>
                <a:ea typeface="DejaVu Sans"/>
              </a:rPr>
              <a:t>6  Ve, "Ben kralımı Kutsal dağım Siyon'a oturttum" diyor. </a:t>
            </a:r>
            <a:endParaRPr b="0" lang="bg-BG" sz="1800" strike="noStrike" u="none">
              <a:solidFill>
                <a:srgbClr val="000000"/>
              </a:solidFill>
              <a:effectLst/>
              <a:uFillTx/>
              <a:latin typeface="Arial"/>
            </a:endParaRPr>
          </a:p>
          <a:p>
            <a:pPr>
              <a:lnSpc>
                <a:spcPct val="100000"/>
              </a:lnSpc>
              <a:spcAft>
                <a:spcPts val="283"/>
              </a:spcAft>
            </a:pPr>
            <a:r>
              <a:rPr b="0" lang="bg-BG" sz="1800" strike="noStrike" u="none">
                <a:solidFill>
                  <a:srgbClr val="000000"/>
                </a:solidFill>
                <a:effectLst/>
                <a:uFillTx/>
                <a:latin typeface="Trebuchet MS"/>
                <a:ea typeface="DejaVu Sans"/>
              </a:rPr>
              <a:t>7  RAB'bin bildirisini ilan edeceğim: Bana, "Sen benim oğlumsun" dedi, "Bugün ben sana baba oldum. </a:t>
            </a:r>
            <a:endParaRPr b="0" lang="bg-BG" sz="1800" strike="noStrike" u="none">
              <a:solidFill>
                <a:srgbClr val="000000"/>
              </a:solidFill>
              <a:effectLst/>
              <a:uFillTx/>
              <a:latin typeface="Arial"/>
            </a:endParaRPr>
          </a:p>
          <a:p>
            <a:pPr>
              <a:lnSpc>
                <a:spcPct val="100000"/>
              </a:lnSpc>
              <a:spcAft>
                <a:spcPts val="283"/>
              </a:spcAft>
            </a:pPr>
            <a:r>
              <a:rPr b="0" lang="bg-BG" sz="1800" strike="noStrike" u="none">
                <a:solidFill>
                  <a:srgbClr val="000000"/>
                </a:solidFill>
                <a:effectLst/>
                <a:uFillTx/>
                <a:latin typeface="Trebuchet MS"/>
                <a:ea typeface="DejaVu Sans"/>
              </a:rPr>
              <a:t>8  Dile benden, miras olarak sana ulusları, Mülk olarak yeryüzünün dört bucağını vereyim. </a:t>
            </a:r>
            <a:endParaRPr b="0" lang="bg-BG" sz="1800" strike="noStrike" u="none">
              <a:solidFill>
                <a:srgbClr val="000000"/>
              </a:solidFill>
              <a:effectLst/>
              <a:uFillTx/>
              <a:latin typeface="Arial"/>
            </a:endParaRPr>
          </a:p>
          <a:p>
            <a:pPr>
              <a:lnSpc>
                <a:spcPct val="100000"/>
              </a:lnSpc>
              <a:spcAft>
                <a:spcPts val="283"/>
              </a:spcAft>
            </a:pPr>
            <a:r>
              <a:rPr b="0" lang="bg-BG" sz="1800" strike="noStrike" u="none">
                <a:solidFill>
                  <a:srgbClr val="000000"/>
                </a:solidFill>
                <a:effectLst/>
                <a:uFillTx/>
                <a:latin typeface="Trebuchet MS"/>
                <a:ea typeface="DejaVu Sans"/>
              </a:rPr>
              <a:t>9  Demir çomakla kıracaksın onları, Çömlek gibi parçalayacaksın." </a:t>
            </a:r>
            <a:endParaRPr b="0" lang="bg-BG" sz="1800" strike="noStrike" u="none">
              <a:solidFill>
                <a:srgbClr val="000000"/>
              </a:solidFill>
              <a:effectLst/>
              <a:uFillTx/>
              <a:latin typeface="Arial"/>
            </a:endParaRPr>
          </a:p>
          <a:p>
            <a:pPr>
              <a:lnSpc>
                <a:spcPct val="100000"/>
              </a:lnSpc>
              <a:spcAft>
                <a:spcPts val="283"/>
              </a:spcAft>
            </a:pPr>
            <a:r>
              <a:rPr b="0" lang="bg-BG" sz="1800" strike="noStrike" u="none">
                <a:solidFill>
                  <a:srgbClr val="000000"/>
                </a:solidFill>
                <a:effectLst/>
                <a:uFillTx/>
                <a:latin typeface="Trebuchet MS"/>
                <a:ea typeface="DejaVu Sans"/>
              </a:rPr>
              <a:t>10  Ey krallar, akıllı olun! Ey dünya önderleri, ders alın! </a:t>
            </a:r>
            <a:endParaRPr b="0" lang="bg-BG" sz="1800" strike="noStrike" u="none">
              <a:solidFill>
                <a:srgbClr val="000000"/>
              </a:solidFill>
              <a:effectLst/>
              <a:uFillTx/>
              <a:latin typeface="Arial"/>
            </a:endParaRPr>
          </a:p>
          <a:p>
            <a:pPr>
              <a:lnSpc>
                <a:spcPct val="100000"/>
              </a:lnSpc>
              <a:spcAft>
                <a:spcPts val="283"/>
              </a:spcAft>
            </a:pPr>
            <a:r>
              <a:rPr b="0" lang="bg-BG" sz="1800" strike="noStrike" u="none">
                <a:solidFill>
                  <a:srgbClr val="000000"/>
                </a:solidFill>
                <a:effectLst/>
                <a:uFillTx/>
                <a:latin typeface="Trebuchet MS"/>
                <a:ea typeface="DejaVu Sans"/>
              </a:rPr>
              <a:t>11  RAB'be korkuyla hizmet edin, Titreyerek sevinin. </a:t>
            </a:r>
            <a:endParaRPr b="0" lang="bg-BG" sz="1800" strike="noStrike" u="none">
              <a:solidFill>
                <a:srgbClr val="000000"/>
              </a:solidFill>
              <a:effectLst/>
              <a:uFillTx/>
              <a:latin typeface="Arial"/>
            </a:endParaRPr>
          </a:p>
          <a:p>
            <a:pPr>
              <a:lnSpc>
                <a:spcPct val="100000"/>
              </a:lnSpc>
              <a:spcAft>
                <a:spcPts val="283"/>
              </a:spcAft>
            </a:pPr>
            <a:r>
              <a:rPr b="0" lang="bg-BG" sz="1800" strike="noStrike" u="none">
                <a:solidFill>
                  <a:srgbClr val="000000"/>
                </a:solidFill>
                <a:effectLst/>
                <a:uFillTx/>
                <a:latin typeface="Trebuchet MS"/>
                <a:ea typeface="DejaVu Sans"/>
              </a:rPr>
              <a:t>12  Oğulu öpün ki öfkelenmesin, Yoksa izlediğiniz yolda mahvolursunuz. Çünkü öfkesi bir anda alevleniverir. Ne mutlu O'na sığınanlara! </a:t>
            </a:r>
            <a:endParaRPr b="0" lang="bg-BG" sz="1800" strike="noStrike" u="none">
              <a:solidFill>
                <a:srgbClr val="000000"/>
              </a:solidFill>
              <a:effectLst/>
              <a:uFillTx/>
              <a:latin typeface="Arial"/>
            </a:endParaRPr>
          </a:p>
        </p:txBody>
      </p:sp>
      <p:sp>
        <p:nvSpPr>
          <p:cNvPr id="248" name=""/>
          <p:cNvSpPr/>
          <p:nvPr/>
        </p:nvSpPr>
        <p:spPr>
          <a:xfrm>
            <a:off x="4824000" y="108000"/>
            <a:ext cx="4929120" cy="3215160"/>
          </a:xfrm>
          <a:prstGeom prst="rect">
            <a:avLst/>
          </a:prstGeom>
          <a:solidFill>
            <a:srgbClr val="ffff6d"/>
          </a:solid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00"/>
                </a:solidFill>
                <a:effectLst/>
                <a:uFillTx/>
                <a:latin typeface="Trebuchet MS"/>
                <a:ea typeface="DejaVu Sans"/>
              </a:rPr>
              <a:t>Mezmur 45 </a:t>
            </a:r>
            <a:endParaRPr b="0" lang="bg-BG" sz="1800" strike="noStrike" u="none">
              <a:solidFill>
                <a:srgbClr val="000000"/>
              </a:solidFill>
              <a:effectLst/>
              <a:uFillTx/>
              <a:latin typeface="Arial"/>
            </a:endParaRPr>
          </a:p>
          <a:p>
            <a:pPr>
              <a:lnSpc>
                <a:spcPct val="100000"/>
              </a:lnSpc>
              <a:spcAft>
                <a:spcPts val="283"/>
              </a:spcAft>
            </a:pPr>
            <a:r>
              <a:rPr b="0" lang="bg-BG" sz="1800" strike="noStrike" u="none">
                <a:solidFill>
                  <a:srgbClr val="000000"/>
                </a:solidFill>
                <a:effectLst/>
                <a:uFillTx/>
                <a:latin typeface="Trebuchet MS"/>
                <a:ea typeface="DejaVu Sans"/>
              </a:rPr>
              <a:t>3  Ey yiğit savaşçı, kuşan kılıcını beline, Görkemine, yüceliğine bürün. </a:t>
            </a:r>
            <a:endParaRPr b="0" lang="bg-BG" sz="1800" strike="noStrike" u="none">
              <a:solidFill>
                <a:srgbClr val="000000"/>
              </a:solidFill>
              <a:effectLst/>
              <a:uFillTx/>
              <a:latin typeface="Arial"/>
            </a:endParaRPr>
          </a:p>
          <a:p>
            <a:pPr>
              <a:lnSpc>
                <a:spcPct val="100000"/>
              </a:lnSpc>
              <a:spcAft>
                <a:spcPts val="283"/>
              </a:spcAft>
            </a:pPr>
            <a:r>
              <a:rPr b="0" lang="bg-BG" sz="1800" strike="noStrike" u="none">
                <a:solidFill>
                  <a:srgbClr val="000000"/>
                </a:solidFill>
                <a:effectLst/>
                <a:uFillTx/>
                <a:latin typeface="Trebuchet MS"/>
                <a:ea typeface="DejaVu Sans"/>
              </a:rPr>
              <a:t>4  At sırtında görkeminle, zaferle ilerle, Gerçek ve adalet uğruna Sağ elin korkunç işler göstersin. </a:t>
            </a:r>
            <a:endParaRPr b="0" lang="bg-BG" sz="1800" strike="noStrike" u="none">
              <a:solidFill>
                <a:srgbClr val="000000"/>
              </a:solidFill>
              <a:effectLst/>
              <a:uFillTx/>
              <a:latin typeface="Arial"/>
            </a:endParaRPr>
          </a:p>
          <a:p>
            <a:pPr>
              <a:lnSpc>
                <a:spcPct val="100000"/>
              </a:lnSpc>
              <a:spcAft>
                <a:spcPts val="283"/>
              </a:spcAft>
            </a:pPr>
            <a:r>
              <a:rPr b="0" lang="bg-BG" sz="1800" strike="noStrike" u="none">
                <a:solidFill>
                  <a:srgbClr val="000000"/>
                </a:solidFill>
                <a:effectLst/>
                <a:uFillTx/>
                <a:latin typeface="Trebuchet MS"/>
                <a:ea typeface="DejaVu Sans"/>
              </a:rPr>
              <a:t>5  Okların sivridir, Kral düşmanlarının yüreğine saplanır, Halklar ayaklarının altına serilir. </a:t>
            </a:r>
            <a:endParaRPr b="0" lang="bg-BG" sz="1800" strike="noStrike" u="none">
              <a:solidFill>
                <a:srgbClr val="000000"/>
              </a:solidFill>
              <a:effectLst/>
              <a:uFillTx/>
              <a:latin typeface="Arial"/>
            </a:endParaRPr>
          </a:p>
          <a:p>
            <a:pPr>
              <a:lnSpc>
                <a:spcPct val="100000"/>
              </a:lnSpc>
              <a:spcAft>
                <a:spcPts val="283"/>
              </a:spcAft>
            </a:pPr>
            <a:r>
              <a:rPr b="0" lang="bg-BG" sz="1800" strike="noStrike" u="none">
                <a:solidFill>
                  <a:srgbClr val="000000"/>
                </a:solidFill>
                <a:effectLst/>
                <a:uFillTx/>
                <a:latin typeface="Trebuchet MS"/>
                <a:ea typeface="DejaVu Sans"/>
              </a:rPr>
              <a:t>6  Ey Tanrı, tahtın sonsuzluklar boyunca kalıcıdır, Krallığının asası adalet asasıdır. </a:t>
            </a:r>
            <a:endParaRPr b="0" lang="bg-BG" sz="1800" strike="noStrike" u="none">
              <a:solidFill>
                <a:srgbClr val="000000"/>
              </a:solidFill>
              <a:effectLst/>
              <a:uFillTx/>
              <a:latin typeface="Arial"/>
            </a:endParaRPr>
          </a:p>
        </p:txBody>
      </p:sp>
      <p:sp>
        <p:nvSpPr>
          <p:cNvPr id="249" name=""/>
          <p:cNvSpPr/>
          <p:nvPr/>
        </p:nvSpPr>
        <p:spPr>
          <a:xfrm>
            <a:off x="4824000" y="3204000"/>
            <a:ext cx="4967280" cy="2356200"/>
          </a:xfrm>
          <a:prstGeom prst="rect">
            <a:avLst/>
          </a:prstGeom>
          <a:solidFill>
            <a:srgbClr val="ffb66c"/>
          </a:solid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00"/>
                </a:solidFill>
                <a:effectLst/>
                <a:uFillTx/>
                <a:latin typeface="Trebuchet MS"/>
                <a:ea typeface="DejaVu Sans"/>
              </a:rPr>
              <a:t>Mezmur 110 </a:t>
            </a:r>
            <a:endParaRPr b="0" lang="bg-BG" sz="1800" strike="noStrike" u="none">
              <a:solidFill>
                <a:srgbClr val="000000"/>
              </a:solidFill>
              <a:effectLst/>
              <a:uFillTx/>
              <a:latin typeface="Arial"/>
            </a:endParaRPr>
          </a:p>
          <a:p>
            <a:pPr>
              <a:lnSpc>
                <a:spcPct val="100000"/>
              </a:lnSpc>
              <a:spcAft>
                <a:spcPts val="283"/>
              </a:spcAft>
            </a:pPr>
            <a:r>
              <a:rPr b="0" lang="bg-BG" sz="1800" strike="noStrike" u="none">
                <a:solidFill>
                  <a:srgbClr val="000000"/>
                </a:solidFill>
                <a:effectLst/>
                <a:uFillTx/>
                <a:latin typeface="Trebuchet MS"/>
                <a:ea typeface="DejaVu Sans"/>
              </a:rPr>
              <a:t>1  RAB efendime: "Ben düşmanlarını ayakların-ın altına serinceye dek Sağımda otur" diyor. </a:t>
            </a:r>
            <a:endParaRPr b="0" lang="bg-BG" sz="1800" strike="noStrike" u="none">
              <a:solidFill>
                <a:srgbClr val="000000"/>
              </a:solidFill>
              <a:effectLst/>
              <a:uFillTx/>
              <a:latin typeface="Arial"/>
            </a:endParaRPr>
          </a:p>
          <a:p>
            <a:pPr>
              <a:lnSpc>
                <a:spcPct val="100000"/>
              </a:lnSpc>
              <a:spcAft>
                <a:spcPts val="283"/>
              </a:spcAft>
            </a:pPr>
            <a:r>
              <a:rPr b="0" lang="bg-BG" sz="1800" strike="noStrike" u="none">
                <a:solidFill>
                  <a:srgbClr val="000000"/>
                </a:solidFill>
                <a:effectLst/>
                <a:uFillTx/>
                <a:latin typeface="Trebuchet MS"/>
                <a:ea typeface="DejaVu Sans"/>
              </a:rPr>
              <a:t>2  RAB Siyon'dan uzatacak kudret asanı, Düşmanlarının ortasında egemenlik sür! </a:t>
            </a:r>
            <a:endParaRPr b="0" lang="bg-BG" sz="1800" strike="noStrike" u="none">
              <a:solidFill>
                <a:srgbClr val="000000"/>
              </a:solidFill>
              <a:effectLst/>
              <a:uFillTx/>
              <a:latin typeface="Arial"/>
            </a:endParaRPr>
          </a:p>
          <a:p>
            <a:pPr>
              <a:lnSpc>
                <a:spcPct val="100000"/>
              </a:lnSpc>
              <a:spcAft>
                <a:spcPts val="283"/>
              </a:spcAft>
            </a:pPr>
            <a:r>
              <a:rPr b="0" lang="bg-BG" sz="1800" strike="noStrike" u="none">
                <a:solidFill>
                  <a:srgbClr val="000000"/>
                </a:solidFill>
                <a:effectLst/>
                <a:uFillTx/>
                <a:latin typeface="Trebuchet MS"/>
                <a:ea typeface="DejaVu Sans"/>
              </a:rPr>
              <a:t>3  Savaşacağın gün Gönüllü gidecek askerlerin. Seherin bağrından doğan çiy gibi Kutsal giysiler içinde Sana gelecek gençlerin. </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50" name=""/>
          <p:cNvSpPr/>
          <p:nvPr/>
        </p:nvSpPr>
        <p:spPr>
          <a:xfrm>
            <a:off x="432000" y="1404360"/>
            <a:ext cx="4211280" cy="323892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15:27-28</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27 Çünkü her şey Mesihin ayaklarının altına koyulmuştur. (Tabii ki, ne vakıt diyor, 'her şey Onun altına koyuldu', istemiyor desin, herşeyi Onun altına koyan Baba da bu şeylerin arasındadır.)</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28 Önce her şey Oğulun altına koyulacak. Sonra Oğulun kendisi de, Baba'nın altına koyulacak, (ki, herşeyi Oğulun altına koymuş olan Odur). Öyle ki, Allah herşeyde herşey olsun.</a:t>
            </a:r>
            <a:endParaRPr b="0" lang="bg-BG" sz="1800" strike="noStrike" u="none">
              <a:solidFill>
                <a:srgbClr val="000000"/>
              </a:solidFill>
              <a:effectLst/>
              <a:uFillTx/>
              <a:latin typeface="Arial"/>
            </a:endParaRPr>
          </a:p>
        </p:txBody>
      </p:sp>
      <p:sp>
        <p:nvSpPr>
          <p:cNvPr id="251" name=""/>
          <p:cNvSpPr/>
          <p:nvPr/>
        </p:nvSpPr>
        <p:spPr>
          <a:xfrm>
            <a:off x="324000" y="755640"/>
            <a:ext cx="863928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3) Herkes bedence öldüğü gibi, bedence de dirilecek (15:20-28)</a:t>
            </a:r>
            <a:endParaRPr b="0" lang="bg-BG" sz="2000" strike="noStrike" u="none">
              <a:solidFill>
                <a:srgbClr val="000000"/>
              </a:solidFill>
              <a:effectLst/>
              <a:uFillTx/>
              <a:latin typeface="Arial"/>
            </a:endParaRPr>
          </a:p>
        </p:txBody>
      </p:sp>
      <p:sp>
        <p:nvSpPr>
          <p:cNvPr id="252" name=""/>
          <p:cNvSpPr/>
          <p:nvPr/>
        </p:nvSpPr>
        <p:spPr>
          <a:xfrm>
            <a:off x="5184000" y="1512000"/>
            <a:ext cx="4497120" cy="36396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0" lang="bg-BG" sz="1800" strike="noStrike" u="none">
                <a:solidFill>
                  <a:srgbClr val="000000"/>
                </a:solidFill>
                <a:effectLst/>
                <a:uFillTx/>
                <a:latin typeface="Trebuchet MS"/>
                <a:ea typeface="DejaVu Sans"/>
              </a:rPr>
              <a:t>GÖNÜLLÜ ALÇALMA</a:t>
            </a:r>
            <a:endParaRPr b="0" lang="bg-BG" sz="1800" strike="noStrike" u="none">
              <a:solidFill>
                <a:srgbClr val="000000"/>
              </a:solidFill>
              <a:effectLst/>
              <a:uFillTx/>
              <a:latin typeface="Arial"/>
            </a:endParaRPr>
          </a:p>
        </p:txBody>
      </p:sp>
      <p:sp>
        <p:nvSpPr>
          <p:cNvPr id="253"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Palatino Linotype"/>
                <a:ea typeface="Microsoft YaHei"/>
              </a:rPr>
              <a:t>9. Problem:   BEDENİN DİRİLİŞİ  (b. 15)</a:t>
            </a:r>
            <a:endParaRPr b="0" lang="bg-BG" sz="24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4" name=""/>
          <p:cNvSpPr/>
          <p:nvPr/>
        </p:nvSpPr>
        <p:spPr>
          <a:xfrm>
            <a:off x="8098200" y="2552400"/>
            <a:ext cx="273960" cy="1096200"/>
          </a:xfrm>
          <a:prstGeom prst="downArrow">
            <a:avLst>
              <a:gd name="adj1" fmla="val 50000"/>
              <a:gd name="adj2" fmla="val 99836"/>
            </a:avLst>
          </a:prstGeom>
          <a:solidFill>
            <a:srgbClr val="ff99cc"/>
          </a:solidFill>
          <a:ln w="9360">
            <a:solidFill>
              <a:srgbClr val="808080"/>
            </a:solidFill>
            <a:round/>
          </a:ln>
        </p:spPr>
        <p:style>
          <a:lnRef idx="0"/>
          <a:fillRef idx="0"/>
          <a:effectRef idx="0"/>
          <a:fontRef idx="minor"/>
        </p:style>
        <p:txBody>
          <a:bodyPr wrap="none" lIns="90000" rIns="90000" tIns="46800" bIns="46800" anchor="ctr">
            <a:noAutofit/>
          </a:bodyPr>
          <a:p>
            <a:pPr>
              <a:lnSpc>
                <a:spcPct val="100000"/>
              </a:lnSpc>
            </a:pPr>
            <a:endParaRPr b="0" lang="bg-BG" sz="1800" strike="noStrike" u="none">
              <a:solidFill>
                <a:srgbClr val="000000"/>
              </a:solidFill>
              <a:effectLst/>
              <a:uFillTx/>
              <a:latin typeface="Arial"/>
              <a:ea typeface="DejaVu Sans"/>
            </a:endParaRPr>
          </a:p>
        </p:txBody>
      </p:sp>
      <p:sp>
        <p:nvSpPr>
          <p:cNvPr id="255" name=""/>
          <p:cNvSpPr/>
          <p:nvPr/>
        </p:nvSpPr>
        <p:spPr>
          <a:xfrm>
            <a:off x="8098200" y="1184040"/>
            <a:ext cx="273960" cy="1096200"/>
          </a:xfrm>
          <a:prstGeom prst="downArrow">
            <a:avLst>
              <a:gd name="adj1" fmla="val 50000"/>
              <a:gd name="adj2" fmla="val 99836"/>
            </a:avLst>
          </a:prstGeom>
          <a:solidFill>
            <a:srgbClr val="ff99cc"/>
          </a:solidFill>
          <a:ln w="9360">
            <a:solidFill>
              <a:srgbClr val="808080"/>
            </a:solidFill>
            <a:round/>
          </a:ln>
        </p:spPr>
        <p:style>
          <a:lnRef idx="0"/>
          <a:fillRef idx="0"/>
          <a:effectRef idx="0"/>
          <a:fontRef idx="minor"/>
        </p:style>
        <p:txBody>
          <a:bodyPr wrap="none" lIns="90000" rIns="90000" tIns="46800" bIns="46800" anchor="ctr">
            <a:noAutofit/>
          </a:bodyPr>
          <a:p>
            <a:pPr>
              <a:lnSpc>
                <a:spcPct val="100000"/>
              </a:lnSpc>
            </a:pPr>
            <a:endParaRPr b="0" lang="bg-BG" sz="1800" strike="noStrike" u="none">
              <a:solidFill>
                <a:srgbClr val="000000"/>
              </a:solidFill>
              <a:effectLst/>
              <a:uFillTx/>
              <a:latin typeface="Arial"/>
              <a:ea typeface="DejaVu Sans"/>
            </a:endParaRPr>
          </a:p>
        </p:txBody>
      </p:sp>
      <p:grpSp>
        <p:nvGrpSpPr>
          <p:cNvPr id="256" name=""/>
          <p:cNvGrpSpPr/>
          <p:nvPr/>
        </p:nvGrpSpPr>
        <p:grpSpPr>
          <a:xfrm>
            <a:off x="1360800" y="117360"/>
            <a:ext cx="3974400" cy="3556800"/>
            <a:chOff x="1360800" y="117360"/>
            <a:chExt cx="3974400" cy="3556800"/>
          </a:xfrm>
        </p:grpSpPr>
        <p:pic>
          <p:nvPicPr>
            <p:cNvPr id="257" name="" descr=""/>
            <p:cNvPicPr/>
            <p:nvPr/>
          </p:nvPicPr>
          <p:blipFill>
            <a:blip r:embed="rId1"/>
            <a:stretch/>
          </p:blipFill>
          <p:spPr>
            <a:xfrm>
              <a:off x="1360800" y="117360"/>
              <a:ext cx="3974400" cy="3556800"/>
            </a:xfrm>
            <a:prstGeom prst="rect">
              <a:avLst/>
            </a:prstGeom>
            <a:noFill/>
            <a:ln w="0">
              <a:noFill/>
            </a:ln>
          </p:spPr>
        </p:pic>
        <p:sp>
          <p:nvSpPr>
            <p:cNvPr id="258" name=""/>
            <p:cNvSpPr/>
            <p:nvPr/>
          </p:nvSpPr>
          <p:spPr>
            <a:xfrm>
              <a:off x="2837160" y="282240"/>
              <a:ext cx="1002600" cy="370800"/>
            </a:xfrm>
            <a:prstGeom prst="rect">
              <a:avLst/>
            </a:prstGeom>
            <a:solidFill>
              <a:srgbClr val="ffffff"/>
            </a:solid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de-DE" sz="1800" strike="noStrike" u="none">
                  <a:solidFill>
                    <a:srgbClr val="000000"/>
                  </a:solidFill>
                  <a:effectLst/>
                  <a:uFillTx/>
                  <a:latin typeface="Trebuchet MS"/>
                  <a:ea typeface="DejaVu Sans"/>
                </a:rPr>
                <a:t>değildir</a:t>
              </a:r>
              <a:endParaRPr b="0" lang="bg-BG" sz="1800" strike="noStrike" u="none">
                <a:solidFill>
                  <a:srgbClr val="000000"/>
                </a:solidFill>
                <a:effectLst/>
                <a:uFillTx/>
                <a:latin typeface="Arial"/>
              </a:endParaRPr>
            </a:p>
          </p:txBody>
        </p:sp>
        <p:sp>
          <p:nvSpPr>
            <p:cNvPr id="259" name=""/>
            <p:cNvSpPr/>
            <p:nvPr/>
          </p:nvSpPr>
          <p:spPr>
            <a:xfrm>
              <a:off x="2671920" y="879120"/>
              <a:ext cx="1306080" cy="1305720"/>
            </a:xfrm>
            <a:prstGeom prst="ellipse">
              <a:avLst/>
            </a:prstGeom>
            <a:solidFill>
              <a:srgbClr val="99ff66"/>
            </a:solidFill>
            <a:ln w="9360">
              <a:solidFill>
                <a:srgbClr val="808080"/>
              </a:solidFill>
              <a:round/>
            </a:ln>
          </p:spPr>
          <p:style>
            <a:lnRef idx="0"/>
            <a:fillRef idx="0"/>
            <a:effectRef idx="0"/>
            <a:fontRef idx="minor"/>
          </p:style>
          <p:txBody>
            <a:bodyPr lIns="90000" rIns="90000" tIns="45000" bIns="45000" anchor="ctr">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de-DE" sz="1800" strike="noStrike" u="none">
                  <a:solidFill>
                    <a:srgbClr val="000000"/>
                  </a:solidFill>
                  <a:effectLst/>
                  <a:uFillTx/>
                  <a:latin typeface="Trebuchet MS"/>
                  <a:ea typeface="DejaVu Sans"/>
                </a:rPr>
                <a:t>ALLAH</a:t>
              </a:r>
              <a:endParaRPr b="0" lang="bg-BG" sz="1800" strike="noStrike" u="none">
                <a:solidFill>
                  <a:srgbClr val="000000"/>
                </a:solidFill>
                <a:effectLst/>
                <a:uFillTx/>
                <a:latin typeface="Arial"/>
              </a:endParaRPr>
            </a:p>
          </p:txBody>
        </p:sp>
        <p:sp>
          <p:nvSpPr>
            <p:cNvPr id="260" name=""/>
            <p:cNvSpPr/>
            <p:nvPr/>
          </p:nvSpPr>
          <p:spPr>
            <a:xfrm>
              <a:off x="1395720" y="153720"/>
              <a:ext cx="1038960" cy="1038960"/>
            </a:xfrm>
            <a:prstGeom prst="ellipse">
              <a:avLst/>
            </a:prstGeom>
            <a:solidFill>
              <a:srgbClr val="cfe7f5"/>
            </a:solidFill>
            <a:ln w="9360">
              <a:solidFill>
                <a:srgbClr val="808080"/>
              </a:solidFill>
              <a:round/>
            </a:ln>
          </p:spPr>
          <p:style>
            <a:lnRef idx="0"/>
            <a:fillRef idx="0"/>
            <a:effectRef idx="0"/>
            <a:fontRef idx="minor"/>
          </p:style>
          <p:txBody>
            <a:bodyPr lIns="90000" rIns="90000" tIns="45000" bIns="45000" anchor="ctr">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de-DE" sz="1800" strike="noStrike" u="none">
                  <a:solidFill>
                    <a:srgbClr val="000000"/>
                  </a:solidFill>
                  <a:effectLst/>
                  <a:uFillTx/>
                  <a:latin typeface="Trebuchet MS"/>
                  <a:ea typeface="DejaVu Sans"/>
                </a:rPr>
                <a:t>Baba</a:t>
              </a:r>
              <a:endParaRPr b="0" lang="bg-BG" sz="1800" strike="noStrike" u="none">
                <a:solidFill>
                  <a:srgbClr val="000000"/>
                </a:solidFill>
                <a:effectLst/>
                <a:uFillTx/>
                <a:latin typeface="Arial"/>
              </a:endParaRPr>
            </a:p>
          </p:txBody>
        </p:sp>
        <p:sp>
          <p:nvSpPr>
            <p:cNvPr id="261" name=""/>
            <p:cNvSpPr/>
            <p:nvPr/>
          </p:nvSpPr>
          <p:spPr>
            <a:xfrm rot="18060000">
              <a:off x="3666960" y="1847160"/>
              <a:ext cx="1002600" cy="370800"/>
            </a:xfrm>
            <a:prstGeom prst="rect">
              <a:avLst/>
            </a:prstGeom>
            <a:solidFill>
              <a:srgbClr val="ffffff"/>
            </a:solid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de-DE" sz="1800" strike="noStrike" u="none">
                  <a:solidFill>
                    <a:srgbClr val="000000"/>
                  </a:solidFill>
                  <a:effectLst/>
                  <a:uFillTx/>
                  <a:latin typeface="Trebuchet MS"/>
                  <a:ea typeface="DejaVu Sans"/>
                </a:rPr>
                <a:t>değildir</a:t>
              </a:r>
              <a:endParaRPr b="0" lang="bg-BG" sz="1800" strike="noStrike" u="none">
                <a:solidFill>
                  <a:srgbClr val="000000"/>
                </a:solidFill>
                <a:effectLst/>
                <a:uFillTx/>
                <a:latin typeface="Arial"/>
              </a:endParaRPr>
            </a:p>
          </p:txBody>
        </p:sp>
        <p:sp>
          <p:nvSpPr>
            <p:cNvPr id="262" name=""/>
            <p:cNvSpPr/>
            <p:nvPr/>
          </p:nvSpPr>
          <p:spPr>
            <a:xfrm rot="3600000">
              <a:off x="1937160" y="1789560"/>
              <a:ext cx="1002600" cy="370800"/>
            </a:xfrm>
            <a:prstGeom prst="rect">
              <a:avLst/>
            </a:prstGeom>
            <a:solidFill>
              <a:srgbClr val="ffffff"/>
            </a:solidFill>
            <a:ln w="0">
              <a:noFill/>
            </a:ln>
          </p:spPr>
          <p:style>
            <a:lnRef idx="0"/>
            <a:fillRef idx="0"/>
            <a:effectRef idx="0"/>
            <a:fontRef idx="minor"/>
          </p:style>
          <p:txBody>
            <a:bodyPr lIns="90000" rIns="90000" tIns="45000" bIns="45000" anchor="t">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de-DE" sz="1800" strike="noStrike" u="none">
                  <a:solidFill>
                    <a:srgbClr val="000000"/>
                  </a:solidFill>
                  <a:effectLst/>
                  <a:uFillTx/>
                  <a:latin typeface="Trebuchet MS"/>
                  <a:ea typeface="DejaVu Sans"/>
                </a:rPr>
                <a:t>değildir</a:t>
              </a:r>
              <a:endParaRPr b="0" lang="bg-BG" sz="1800" strike="noStrike" u="none">
                <a:solidFill>
                  <a:srgbClr val="000000"/>
                </a:solidFill>
                <a:effectLst/>
                <a:uFillTx/>
                <a:latin typeface="Arial"/>
              </a:endParaRPr>
            </a:p>
          </p:txBody>
        </p:sp>
        <p:sp>
          <p:nvSpPr>
            <p:cNvPr id="263" name=""/>
            <p:cNvSpPr/>
            <p:nvPr/>
          </p:nvSpPr>
          <p:spPr>
            <a:xfrm rot="19740000">
              <a:off x="3734640" y="910440"/>
              <a:ext cx="570600" cy="348840"/>
            </a:xfrm>
            <a:prstGeom prst="rect">
              <a:avLst/>
            </a:prstGeom>
            <a:solidFill>
              <a:srgbClr val="ffffff"/>
            </a:solidFill>
            <a:ln w="0">
              <a:noFill/>
            </a:ln>
          </p:spPr>
          <p:style>
            <a:lnRef idx="0"/>
            <a:fillRef idx="0"/>
            <a:effectRef idx="0"/>
            <a:fontRef idx="minor"/>
          </p:style>
          <p:txBody>
            <a:bodyPr lIns="90000" rIns="90000" tIns="60840" bIns="45000" anchor="t">
              <a:noAutofit/>
            </a:bodyPr>
            <a:p>
              <a:pPr algn="ct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de-DE" sz="1800" strike="noStrike" u="none">
                  <a:solidFill>
                    <a:srgbClr val="000000"/>
                  </a:solidFill>
                  <a:effectLst/>
                  <a:uFillTx/>
                  <a:latin typeface="Arial"/>
                  <a:ea typeface="DejaVu Sans"/>
                </a:rPr>
                <a:t>=</a:t>
              </a:r>
              <a:endParaRPr b="0" lang="bg-BG" sz="1800" strike="noStrike" u="none">
                <a:solidFill>
                  <a:srgbClr val="000000"/>
                </a:solidFill>
                <a:effectLst/>
                <a:uFillTx/>
                <a:latin typeface="Arial"/>
              </a:endParaRPr>
            </a:p>
          </p:txBody>
        </p:sp>
        <p:sp>
          <p:nvSpPr>
            <p:cNvPr id="264" name=""/>
            <p:cNvSpPr/>
            <p:nvPr/>
          </p:nvSpPr>
          <p:spPr>
            <a:xfrm rot="5400000">
              <a:off x="3089160" y="2135520"/>
              <a:ext cx="426600" cy="348480"/>
            </a:xfrm>
            <a:prstGeom prst="rect">
              <a:avLst/>
            </a:prstGeom>
            <a:solidFill>
              <a:srgbClr val="ffffff"/>
            </a:solidFill>
            <a:ln w="0">
              <a:noFill/>
            </a:ln>
          </p:spPr>
          <p:style>
            <a:lnRef idx="0"/>
            <a:fillRef idx="0"/>
            <a:effectRef idx="0"/>
            <a:fontRef idx="minor"/>
          </p:style>
          <p:txBody>
            <a:bodyPr lIns="90000" rIns="90000" tIns="60840" bIns="45000" anchor="t">
              <a:noAutofit/>
            </a:bodyPr>
            <a:p>
              <a:pPr algn="ct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de-DE" sz="1800" strike="noStrike" u="none">
                  <a:solidFill>
                    <a:srgbClr val="000000"/>
                  </a:solidFill>
                  <a:effectLst/>
                  <a:uFillTx/>
                  <a:latin typeface="Arial"/>
                  <a:ea typeface="DejaVu Sans"/>
                </a:rPr>
                <a:t>=</a:t>
              </a:r>
              <a:endParaRPr b="0" lang="bg-BG" sz="1800" strike="noStrike" u="none">
                <a:solidFill>
                  <a:srgbClr val="000000"/>
                </a:solidFill>
                <a:effectLst/>
                <a:uFillTx/>
                <a:latin typeface="Arial"/>
              </a:endParaRPr>
            </a:p>
          </p:txBody>
        </p:sp>
        <p:sp>
          <p:nvSpPr>
            <p:cNvPr id="265" name=""/>
            <p:cNvSpPr/>
            <p:nvPr/>
          </p:nvSpPr>
          <p:spPr>
            <a:xfrm rot="1500000">
              <a:off x="2298240" y="870480"/>
              <a:ext cx="570960" cy="348480"/>
            </a:xfrm>
            <a:prstGeom prst="rect">
              <a:avLst/>
            </a:prstGeom>
            <a:solidFill>
              <a:srgbClr val="ffffff"/>
            </a:solidFill>
            <a:ln w="0">
              <a:noFill/>
            </a:ln>
          </p:spPr>
          <p:style>
            <a:lnRef idx="0"/>
            <a:fillRef idx="0"/>
            <a:effectRef idx="0"/>
            <a:fontRef idx="minor"/>
          </p:style>
          <p:txBody>
            <a:bodyPr lIns="90000" rIns="90000" tIns="60840" bIns="45000" anchor="t">
              <a:noAutofit/>
            </a:bodyPr>
            <a:p>
              <a:pPr algn="ctr">
                <a:lnSpc>
                  <a:spcPct val="9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de-DE" sz="1800" strike="noStrike" u="none">
                  <a:solidFill>
                    <a:srgbClr val="000000"/>
                  </a:solidFill>
                  <a:effectLst/>
                  <a:uFillTx/>
                  <a:latin typeface="Arial"/>
                  <a:ea typeface="DejaVu Sans"/>
                </a:rPr>
                <a:t>=</a:t>
              </a:r>
              <a:endParaRPr b="0" lang="bg-BG" sz="1800" strike="noStrike" u="none">
                <a:solidFill>
                  <a:srgbClr val="000000"/>
                </a:solidFill>
                <a:effectLst/>
                <a:uFillTx/>
                <a:latin typeface="Arial"/>
              </a:endParaRPr>
            </a:p>
          </p:txBody>
        </p:sp>
        <p:sp>
          <p:nvSpPr>
            <p:cNvPr id="266" name=""/>
            <p:cNvSpPr/>
            <p:nvPr/>
          </p:nvSpPr>
          <p:spPr>
            <a:xfrm>
              <a:off x="4240440" y="153720"/>
              <a:ext cx="1039320" cy="1038960"/>
            </a:xfrm>
            <a:prstGeom prst="ellipse">
              <a:avLst/>
            </a:prstGeom>
            <a:solidFill>
              <a:srgbClr val="cfe7f5"/>
            </a:solidFill>
            <a:ln w="9360">
              <a:solidFill>
                <a:srgbClr val="808080"/>
              </a:solidFill>
              <a:round/>
            </a:ln>
          </p:spPr>
          <p:style>
            <a:lnRef idx="0"/>
            <a:fillRef idx="0"/>
            <a:effectRef idx="0"/>
            <a:fontRef idx="minor"/>
          </p:style>
          <p:txBody>
            <a:bodyPr lIns="90000" rIns="90000" tIns="45000" bIns="45000" anchor="ctr">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de-DE" sz="1800" strike="noStrike" u="none">
                  <a:solidFill>
                    <a:srgbClr val="000000"/>
                  </a:solidFill>
                  <a:effectLst/>
                  <a:uFillTx/>
                  <a:latin typeface="Trebuchet MS"/>
                  <a:ea typeface="DejaVu Sans"/>
                </a:rPr>
                <a:t>Oğul</a:t>
              </a:r>
              <a:endParaRPr b="0" lang="bg-BG" sz="1800" strike="noStrike" u="none">
                <a:solidFill>
                  <a:srgbClr val="000000"/>
                </a:solidFill>
                <a:effectLst/>
                <a:uFillTx/>
                <a:latin typeface="Arial"/>
              </a:endParaRPr>
            </a:p>
          </p:txBody>
        </p:sp>
        <p:sp>
          <p:nvSpPr>
            <p:cNvPr id="267" name=""/>
            <p:cNvSpPr/>
            <p:nvPr/>
          </p:nvSpPr>
          <p:spPr>
            <a:xfrm>
              <a:off x="2800800" y="2565000"/>
              <a:ext cx="1038960" cy="1039320"/>
            </a:xfrm>
            <a:prstGeom prst="ellipse">
              <a:avLst/>
            </a:prstGeom>
            <a:solidFill>
              <a:srgbClr val="cfe7f5"/>
            </a:solidFill>
            <a:ln w="9360">
              <a:solidFill>
                <a:srgbClr val="808080"/>
              </a:solidFill>
              <a:round/>
            </a:ln>
          </p:spPr>
          <p:style>
            <a:lnRef idx="0"/>
            <a:fillRef idx="0"/>
            <a:effectRef idx="0"/>
            <a:fontRef idx="minor"/>
          </p:style>
          <p:txBody>
            <a:bodyPr lIns="90000" rIns="90000" tIns="45000" bIns="45000" anchor="ctr">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de-DE" sz="1500" strike="noStrike" u="none">
                  <a:solidFill>
                    <a:srgbClr val="000000"/>
                  </a:solidFill>
                  <a:effectLst/>
                  <a:uFillTx/>
                  <a:latin typeface="Trebuchet MS"/>
                  <a:ea typeface="DejaVu Sans"/>
                </a:rPr>
                <a:t>Kutsal</a:t>
              </a:r>
              <a:endParaRPr b="0" lang="bg-BG" sz="1500" strike="noStrike" u="none">
                <a:solidFill>
                  <a:srgbClr val="000000"/>
                </a:solidFill>
                <a:effectLst/>
                <a:uFillTx/>
                <a:latin typeface="Arial"/>
              </a:endParaRPr>
            </a:p>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de-DE" sz="1800" strike="noStrike" u="none">
                  <a:solidFill>
                    <a:srgbClr val="000000"/>
                  </a:solidFill>
                  <a:effectLst/>
                  <a:uFillTx/>
                  <a:latin typeface="Trebuchet MS"/>
                  <a:ea typeface="DejaVu Sans"/>
                </a:rPr>
                <a:t>Ruh</a:t>
              </a:r>
              <a:endParaRPr b="0" lang="bg-BG" sz="1800" strike="noStrike" u="none">
                <a:solidFill>
                  <a:srgbClr val="000000"/>
                </a:solidFill>
                <a:effectLst/>
                <a:uFillTx/>
                <a:latin typeface="Arial"/>
              </a:endParaRPr>
            </a:p>
          </p:txBody>
        </p:sp>
      </p:grpSp>
      <p:sp>
        <p:nvSpPr>
          <p:cNvPr id="268" name=""/>
          <p:cNvSpPr/>
          <p:nvPr/>
        </p:nvSpPr>
        <p:spPr>
          <a:xfrm>
            <a:off x="8436240" y="1769760"/>
            <a:ext cx="940680" cy="940680"/>
          </a:xfrm>
          <a:prstGeom prst="ellipse">
            <a:avLst/>
          </a:prstGeom>
          <a:solidFill>
            <a:srgbClr val="cfe7f5"/>
          </a:solidFill>
          <a:ln w="9360">
            <a:solidFill>
              <a:srgbClr val="808080"/>
            </a:solidFill>
            <a:round/>
          </a:ln>
        </p:spPr>
        <p:style>
          <a:lnRef idx="0"/>
          <a:fillRef idx="0"/>
          <a:effectRef idx="0"/>
          <a:fontRef idx="minor"/>
        </p:style>
        <p:txBody>
          <a:bodyPr lIns="90000" rIns="90000" tIns="45000" bIns="45000" anchor="ctr">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de-DE" sz="1800" strike="noStrike" u="none">
                <a:solidFill>
                  <a:srgbClr val="000000"/>
                </a:solidFill>
                <a:effectLst/>
                <a:uFillTx/>
                <a:latin typeface="Trebuchet MS"/>
                <a:ea typeface="DejaVu Sans"/>
              </a:rPr>
              <a:t>Oğul</a:t>
            </a:r>
            <a:endParaRPr b="0" lang="bg-BG" sz="1800" strike="noStrike" u="none">
              <a:solidFill>
                <a:srgbClr val="000000"/>
              </a:solidFill>
              <a:effectLst/>
              <a:uFillTx/>
              <a:latin typeface="Arial"/>
            </a:endParaRPr>
          </a:p>
        </p:txBody>
      </p:sp>
      <p:sp>
        <p:nvSpPr>
          <p:cNvPr id="269" name=""/>
          <p:cNvSpPr/>
          <p:nvPr/>
        </p:nvSpPr>
        <p:spPr>
          <a:xfrm>
            <a:off x="8199720" y="323640"/>
            <a:ext cx="1267560" cy="1267560"/>
          </a:xfrm>
          <a:prstGeom prst="ellipse">
            <a:avLst/>
          </a:prstGeom>
          <a:solidFill>
            <a:srgbClr val="99ff66"/>
          </a:solidFill>
          <a:ln w="9360">
            <a:solidFill>
              <a:srgbClr val="808080"/>
            </a:solidFill>
            <a:round/>
          </a:ln>
        </p:spPr>
        <p:style>
          <a:lnRef idx="0"/>
          <a:fillRef idx="0"/>
          <a:effectRef idx="0"/>
          <a:fontRef idx="minor"/>
        </p:style>
        <p:txBody>
          <a:bodyPr lIns="90000" rIns="90000" tIns="45000" bIns="45000" anchor="ctr">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de-DE" sz="1800" strike="noStrike" u="none">
                <a:solidFill>
                  <a:srgbClr val="000000"/>
                </a:solidFill>
                <a:effectLst/>
                <a:uFillTx/>
                <a:latin typeface="Trebuchet MS"/>
                <a:ea typeface="DejaVu Sans"/>
              </a:rPr>
              <a:t>Baba</a:t>
            </a:r>
            <a:endParaRPr b="0" lang="bg-BG" sz="1800" strike="noStrike" u="none">
              <a:solidFill>
                <a:srgbClr val="000000"/>
              </a:solidFill>
              <a:effectLst/>
              <a:uFillTx/>
              <a:latin typeface="Arial"/>
            </a:endParaRPr>
          </a:p>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de-DE" sz="1800" strike="noStrike" u="none">
                <a:solidFill>
                  <a:srgbClr val="000000"/>
                </a:solidFill>
                <a:effectLst/>
                <a:uFillTx/>
                <a:latin typeface="Trebuchet MS"/>
                <a:ea typeface="DejaVu Sans"/>
              </a:rPr>
              <a:t>ALLAH</a:t>
            </a:r>
            <a:endParaRPr b="0" lang="bg-BG" sz="1800" strike="noStrike" u="none">
              <a:solidFill>
                <a:srgbClr val="000000"/>
              </a:solidFill>
              <a:effectLst/>
              <a:uFillTx/>
              <a:latin typeface="Arial"/>
            </a:endParaRPr>
          </a:p>
        </p:txBody>
      </p:sp>
      <p:sp>
        <p:nvSpPr>
          <p:cNvPr id="270" name=""/>
          <p:cNvSpPr/>
          <p:nvPr/>
        </p:nvSpPr>
        <p:spPr>
          <a:xfrm>
            <a:off x="7728120" y="1522080"/>
            <a:ext cx="1005840" cy="374040"/>
          </a:xfrm>
          <a:prstGeom prst="rect">
            <a:avLst/>
          </a:prstGeom>
          <a:solidFill>
            <a:srgbClr val="ffffff"/>
          </a:solidFill>
          <a:ln w="0">
            <a:noFill/>
          </a:ln>
        </p:spPr>
        <p:style>
          <a:lnRef idx="0"/>
          <a:fillRef idx="0"/>
          <a:effectRef idx="0"/>
          <a:fontRef idx="minor"/>
        </p:style>
        <p:txBody>
          <a:bodyPr lIns="90000" rIns="90000" tIns="45000" bIns="45000" anchor="ctr">
            <a:noAutofit/>
          </a:bodyPr>
          <a:p>
            <a:pPr algn="ct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de-DE" sz="1600" strike="noStrike" u="none">
                <a:solidFill>
                  <a:srgbClr val="666666"/>
                </a:solidFill>
                <a:effectLst/>
                <a:uFillTx/>
                <a:latin typeface="Trebuchet MS"/>
                <a:ea typeface="DejaVu Sans"/>
              </a:rPr>
              <a:t>yarattı</a:t>
            </a:r>
            <a:endParaRPr b="0" lang="bg-BG" sz="1600" strike="noStrike" u="none">
              <a:solidFill>
                <a:srgbClr val="000000"/>
              </a:solidFill>
              <a:effectLst/>
              <a:uFillTx/>
              <a:latin typeface="Arial"/>
            </a:endParaRPr>
          </a:p>
        </p:txBody>
      </p:sp>
      <p:sp>
        <p:nvSpPr>
          <p:cNvPr id="271" name=""/>
          <p:cNvSpPr/>
          <p:nvPr/>
        </p:nvSpPr>
        <p:spPr>
          <a:xfrm>
            <a:off x="7236000" y="2711160"/>
            <a:ext cx="1553400" cy="523080"/>
          </a:xfrm>
          <a:prstGeom prst="rect">
            <a:avLst/>
          </a:prstGeom>
          <a:solidFill>
            <a:srgbClr val="ffffff"/>
          </a:solidFill>
          <a:ln w="0">
            <a:noFill/>
          </a:ln>
        </p:spPr>
        <p:style>
          <a:lnRef idx="0"/>
          <a:fillRef idx="0"/>
          <a:effectRef idx="0"/>
          <a:fontRef idx="minor"/>
        </p:style>
        <p:txBody>
          <a:bodyPr lIns="90000" rIns="90000" tIns="45000" bIns="45000" anchor="t">
            <a:noAutofit/>
          </a:bodyPr>
          <a:p>
            <a:pP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de-DE" sz="1500" strike="noStrike" u="none">
                <a:solidFill>
                  <a:srgbClr val="666666"/>
                </a:solidFill>
                <a:effectLst/>
                <a:uFillTx/>
                <a:latin typeface="Trebuchet MS"/>
                <a:ea typeface="DejaVu Sans"/>
              </a:rPr>
              <a:t>bir kuvvet gibi</a:t>
            </a:r>
            <a:endParaRPr b="0" lang="bg-BG" sz="1500" strike="noStrike" u="none">
              <a:solidFill>
                <a:srgbClr val="000000"/>
              </a:solidFill>
              <a:effectLst/>
              <a:uFillTx/>
              <a:latin typeface="Arial"/>
            </a:endParaRPr>
          </a:p>
          <a:p>
            <a:pPr>
              <a:lnSpc>
                <a:spcPct val="104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de-DE" sz="1500" strike="noStrike" u="none">
                <a:solidFill>
                  <a:srgbClr val="666666"/>
                </a:solidFill>
                <a:effectLst/>
                <a:uFillTx/>
                <a:latin typeface="Trebuchet MS"/>
                <a:ea typeface="DejaVu Sans"/>
              </a:rPr>
              <a:t>kullanıyor</a:t>
            </a:r>
            <a:endParaRPr b="0" lang="bg-BG" sz="1500" strike="noStrike" u="none">
              <a:solidFill>
                <a:srgbClr val="000000"/>
              </a:solidFill>
              <a:effectLst/>
              <a:uFillTx/>
              <a:latin typeface="Arial"/>
            </a:endParaRPr>
          </a:p>
        </p:txBody>
      </p:sp>
      <p:sp>
        <p:nvSpPr>
          <p:cNvPr id="272" name=""/>
          <p:cNvSpPr/>
          <p:nvPr/>
        </p:nvSpPr>
        <p:spPr>
          <a:xfrm>
            <a:off x="6220080" y="406080"/>
            <a:ext cx="2052000" cy="513720"/>
          </a:xfrm>
          <a:prstGeom prst="rect">
            <a:avLst/>
          </a:prstGeom>
          <a:noFill/>
          <a:ln w="0">
            <a:noFill/>
          </a:ln>
        </p:spPr>
        <p:style>
          <a:lnRef idx="0"/>
          <a:fillRef idx="0"/>
          <a:effectRef idx="0"/>
          <a:fontRef idx="minor"/>
        </p:style>
        <p:txBody>
          <a:bodyPr lIns="90000" rIns="90000" tIns="45000" bIns="45000" anchor="t">
            <a:noAutofit/>
          </a:bodyPr>
          <a:p>
            <a:pPr>
              <a:lnSpc>
                <a:spcPct val="117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de-DE" sz="2400" strike="noStrike" u="none">
                <a:solidFill>
                  <a:srgbClr val="c9211e"/>
                </a:solidFill>
                <a:effectLst/>
                <a:uFillTx/>
                <a:latin typeface="Comic Sans MS"/>
                <a:ea typeface="DejaVu Sans"/>
              </a:rPr>
              <a:t>ARYANİZM</a:t>
            </a:r>
            <a:endParaRPr b="0" lang="bg-BG" sz="2400" strike="noStrike" u="none">
              <a:solidFill>
                <a:srgbClr val="000000"/>
              </a:solidFill>
              <a:effectLst/>
              <a:uFillTx/>
              <a:latin typeface="Arial"/>
            </a:endParaRPr>
          </a:p>
        </p:txBody>
      </p:sp>
      <p:sp>
        <p:nvSpPr>
          <p:cNvPr id="273" name=""/>
          <p:cNvSpPr/>
          <p:nvPr/>
        </p:nvSpPr>
        <p:spPr>
          <a:xfrm>
            <a:off x="352800" y="1989720"/>
            <a:ext cx="2194560" cy="937440"/>
          </a:xfrm>
          <a:prstGeom prst="rect">
            <a:avLst/>
          </a:prstGeom>
          <a:noFill/>
          <a:ln w="0">
            <a:noFill/>
          </a:ln>
        </p:spPr>
        <p:style>
          <a:lnRef idx="0"/>
          <a:fillRef idx="0"/>
          <a:effectRef idx="0"/>
          <a:fontRef idx="minor"/>
        </p:style>
        <p:txBody>
          <a:bodyPr lIns="90000" rIns="90000" tIns="45000" bIns="45000" anchor="t">
            <a:noAutofit/>
          </a:bodyPr>
          <a:p>
            <a:pPr>
              <a:lnSpc>
                <a:spcPct val="117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de-DE" sz="2400" strike="noStrike" u="none">
                <a:solidFill>
                  <a:srgbClr val="468a1a"/>
                </a:solidFill>
                <a:effectLst/>
                <a:uFillTx/>
                <a:latin typeface="Comic Sans MS"/>
                <a:ea typeface="DejaVu Sans"/>
              </a:rPr>
              <a:t>TESLİS</a:t>
            </a:r>
            <a:endParaRPr b="0" lang="bg-BG" sz="2400" strike="noStrike" u="none">
              <a:solidFill>
                <a:srgbClr val="000000"/>
              </a:solidFill>
              <a:effectLst/>
              <a:uFillTx/>
              <a:latin typeface="Arial"/>
            </a:endParaRPr>
          </a:p>
          <a:p>
            <a:pPr>
              <a:lnSpc>
                <a:spcPct val="117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de-DE" sz="2400" strike="noStrike" u="none">
                <a:solidFill>
                  <a:srgbClr val="468a1a"/>
                </a:solidFill>
                <a:effectLst/>
                <a:uFillTx/>
                <a:latin typeface="Comic Sans MS"/>
                <a:ea typeface="DejaVu Sans"/>
              </a:rPr>
              <a:t>ÜÇLÜBİRLİK</a:t>
            </a:r>
            <a:endParaRPr b="0" lang="bg-BG" sz="2400" strike="noStrike" u="none">
              <a:solidFill>
                <a:srgbClr val="000000"/>
              </a:solidFill>
              <a:effectLst/>
              <a:uFillTx/>
              <a:latin typeface="Arial"/>
            </a:endParaRPr>
          </a:p>
        </p:txBody>
      </p:sp>
      <p:sp>
        <p:nvSpPr>
          <p:cNvPr id="274" name=""/>
          <p:cNvSpPr/>
          <p:nvPr/>
        </p:nvSpPr>
        <p:spPr>
          <a:xfrm>
            <a:off x="8504640" y="2890440"/>
            <a:ext cx="923040" cy="923400"/>
          </a:xfrm>
          <a:prstGeom prst="ellipse">
            <a:avLst/>
          </a:prstGeom>
          <a:solidFill>
            <a:srgbClr val="cfe7f5"/>
          </a:solidFill>
          <a:ln w="9360">
            <a:solidFill>
              <a:srgbClr val="808080"/>
            </a:solidFill>
            <a:round/>
          </a:ln>
        </p:spPr>
        <p:style>
          <a:lnRef idx="0"/>
          <a:fillRef idx="0"/>
          <a:effectRef idx="0"/>
          <a:fontRef idx="minor"/>
        </p:style>
        <p:txBody>
          <a:bodyPr lIns="90000" rIns="90000" tIns="106560" bIns="45000" anchor="ctr">
            <a:noAutofit/>
          </a:bodyPr>
          <a:p>
            <a:pPr algn="ctr">
              <a:lnSpc>
                <a:spcPct val="7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de-DE" sz="1800" strike="noStrike" u="none">
                <a:solidFill>
                  <a:srgbClr val="000000"/>
                </a:solidFill>
                <a:effectLst/>
                <a:uFillTx/>
                <a:latin typeface="Trebuchet MS"/>
                <a:ea typeface="DejaVu Sans"/>
              </a:rPr>
              <a:t>K.</a:t>
            </a:r>
            <a:endParaRPr b="0" lang="bg-BG" sz="1800" strike="noStrike" u="none">
              <a:solidFill>
                <a:srgbClr val="000000"/>
              </a:solidFill>
              <a:effectLst/>
              <a:uFillTx/>
              <a:latin typeface="Arial"/>
            </a:endParaRPr>
          </a:p>
          <a:p>
            <a:pPr algn="ctr">
              <a:lnSpc>
                <a:spcPct val="73000"/>
              </a:lnSpc>
              <a:spcBef>
                <a:spcPts val="11"/>
              </a:spcBef>
              <a:spcAft>
                <a:spcPts val="1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de-DE" sz="1800" strike="noStrike" u="none">
                <a:solidFill>
                  <a:srgbClr val="000000"/>
                </a:solidFill>
                <a:effectLst/>
                <a:uFillTx/>
                <a:latin typeface="Trebuchet MS"/>
                <a:ea typeface="DejaVu Sans"/>
              </a:rPr>
              <a:t>Ruh</a:t>
            </a:r>
            <a:endParaRPr b="0" lang="bg-BG" sz="1800" strike="noStrike" u="none">
              <a:solidFill>
                <a:srgbClr val="000000"/>
              </a:solidFill>
              <a:effectLst/>
              <a:uFillTx/>
              <a:latin typeface="Arial"/>
            </a:endParaRPr>
          </a:p>
        </p:txBody>
      </p:sp>
      <p:sp>
        <p:nvSpPr>
          <p:cNvPr id="275" name=""/>
          <p:cNvSpPr/>
          <p:nvPr/>
        </p:nvSpPr>
        <p:spPr>
          <a:xfrm>
            <a:off x="2486160" y="3663720"/>
            <a:ext cx="5613120" cy="187956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0" lang="bg-BG" sz="1800" strike="noStrike" u="none">
                <a:solidFill>
                  <a:srgbClr val="000000"/>
                </a:solidFill>
                <a:effectLst/>
                <a:uFillTx/>
                <a:latin typeface="Trebuchet MS"/>
                <a:ea typeface="DejaVu Sans"/>
              </a:rPr>
              <a:t>Birlik içinde </a:t>
            </a:r>
            <a:r>
              <a:rPr b="1" lang="bg-BG" sz="1800" strike="noStrike" u="none">
                <a:solidFill>
                  <a:srgbClr val="000000"/>
                </a:solidFill>
                <a:effectLst/>
                <a:uFillTx/>
                <a:latin typeface="Trebuchet MS"/>
                <a:ea typeface="DejaVu Sans"/>
              </a:rPr>
              <a:t>"GÖNÜLLÜ ALÇALMA"</a:t>
            </a:r>
            <a:r>
              <a:rPr b="0" lang="bg-BG" sz="1800" strike="noStrike" u="none">
                <a:solidFill>
                  <a:srgbClr val="000000"/>
                </a:solidFill>
                <a:effectLst/>
                <a:uFillTx/>
                <a:latin typeface="Trebuchet MS"/>
                <a:ea typeface="DejaVu Sans"/>
              </a:rPr>
              <a:t> düşüncesi:</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Joh 17:21 Ve diliyorum, onların hepsi bir olsunlar. Aynı nasıl sen, Baba, bendesin ve ben sendeyim. Öyle ki, dünya inansın, sen beni </a:t>
            </a:r>
            <a:r>
              <a:rPr b="1" lang="bg-BG" sz="1800" strike="noStrike" u="sng">
                <a:solidFill>
                  <a:srgbClr val="000000"/>
                </a:solidFill>
                <a:effectLst/>
                <a:uFillTx/>
                <a:latin typeface="Trebuchet MS"/>
                <a:ea typeface="DejaVu Sans"/>
              </a:rPr>
              <a:t>gönderdin</a:t>
            </a:r>
            <a:r>
              <a:rPr b="0" lang="bg-BG" sz="1800" strike="noStrike" u="none">
                <a:solidFill>
                  <a:srgbClr val="000000"/>
                </a:solidFill>
                <a:effectLst/>
                <a:uFillTx/>
                <a:latin typeface="Trebuchet MS"/>
                <a:ea typeface="DejaVu Sans"/>
              </a:rPr>
              <a:t> diye.</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Joh 16:14 O beni </a:t>
            </a:r>
            <a:r>
              <a:rPr b="1" lang="bg-BG" sz="1800" strike="noStrike" u="sng">
                <a:solidFill>
                  <a:srgbClr val="000000"/>
                </a:solidFill>
                <a:effectLst/>
                <a:uFillTx/>
                <a:latin typeface="Trebuchet MS"/>
                <a:ea typeface="DejaVu Sans"/>
              </a:rPr>
              <a:t>şanlayacak</a:t>
            </a:r>
            <a:r>
              <a:rPr b="0" lang="bg-BG" sz="1800" strike="noStrike" u="none">
                <a:solidFill>
                  <a:srgbClr val="000000"/>
                </a:solidFill>
                <a:effectLst/>
                <a:uFillTx/>
                <a:latin typeface="Trebuchet MS"/>
                <a:ea typeface="DejaVu Sans"/>
              </a:rPr>
              <a:t>. Çünkü benim neyim varsa, O ondan alıp size bildirecek."</a:t>
            </a:r>
            <a:endParaRPr b="0" lang="bg-BG" sz="1800" strike="noStrike" u="none">
              <a:solidFill>
                <a:srgbClr val="000000"/>
              </a:solidFill>
              <a:effectLst/>
              <a:uFillTx/>
              <a:latin typeface="Arial"/>
            </a:endParaRPr>
          </a:p>
        </p:txBody>
      </p:sp>
      <p:sp>
        <p:nvSpPr>
          <p:cNvPr id="276" name=""/>
          <p:cNvSpPr/>
          <p:nvPr/>
        </p:nvSpPr>
        <p:spPr>
          <a:xfrm>
            <a:off x="540000" y="3780000"/>
            <a:ext cx="1727280" cy="821160"/>
          </a:xfrm>
          <a:prstGeom prst="rect">
            <a:avLst/>
          </a:prstGeom>
          <a:solidFill>
            <a:srgbClr val="87cefa"/>
          </a:solidFill>
          <a:ln w="0">
            <a:solidFill>
              <a:srgbClr val="000000"/>
            </a:solidFill>
          </a:ln>
        </p:spPr>
        <p:style>
          <a:lnRef idx="0"/>
          <a:fillRef idx="0"/>
          <a:effectRef idx="0"/>
          <a:fontRef idx="minor"/>
        </p:style>
        <p:txBody>
          <a:bodyPr lIns="90000" rIns="90000" tIns="45000" bIns="45000" anchor="t" anchorCtr="1">
            <a:spAutoFit/>
          </a:bodyPr>
          <a:p>
            <a:pPr algn="ctr">
              <a:lnSpc>
                <a:spcPct val="100000"/>
              </a:lnSpc>
            </a:pPr>
            <a:r>
              <a:rPr b="1" lang="bg-BG" sz="2400" strike="noStrike" u="none">
                <a:solidFill>
                  <a:srgbClr val="000000"/>
                </a:solidFill>
                <a:effectLst/>
                <a:uFillTx/>
                <a:latin typeface="Arial"/>
                <a:ea typeface="DejaVu Sans"/>
              </a:rPr>
              <a:t>Tanrısal</a:t>
            </a:r>
            <a:br>
              <a:rPr sz="2400"/>
            </a:br>
            <a:r>
              <a:rPr b="1" lang="bg-BG" sz="2400" strike="noStrike" u="none">
                <a:solidFill>
                  <a:srgbClr val="000000"/>
                </a:solidFill>
                <a:effectLst/>
                <a:uFillTx/>
                <a:latin typeface="Arial"/>
                <a:ea typeface="DejaVu Sans"/>
              </a:rPr>
              <a:t>ÖZ</a:t>
            </a:r>
            <a:endParaRPr b="0" lang="bg-BG" sz="2400" strike="noStrike" u="none">
              <a:solidFill>
                <a:srgbClr val="000000"/>
              </a:solidFill>
              <a:effectLst/>
              <a:uFillTx/>
              <a:latin typeface="Arial"/>
            </a:endParaRPr>
          </a:p>
        </p:txBody>
      </p:sp>
      <p:sp>
        <p:nvSpPr>
          <p:cNvPr id="277" name=""/>
          <p:cNvSpPr/>
          <p:nvPr/>
        </p:nvSpPr>
        <p:spPr>
          <a:xfrm>
            <a:off x="540000" y="4657320"/>
            <a:ext cx="1727280" cy="821160"/>
          </a:xfrm>
          <a:prstGeom prst="rect">
            <a:avLst/>
          </a:prstGeom>
          <a:solidFill>
            <a:srgbClr val="ffff00"/>
          </a:solidFill>
          <a:ln w="6480">
            <a:solidFill>
              <a:srgbClr val="000000"/>
            </a:solidFill>
            <a:round/>
          </a:ln>
        </p:spPr>
        <p:style>
          <a:lnRef idx="0"/>
          <a:fillRef idx="0"/>
          <a:effectRef idx="0"/>
          <a:fontRef idx="minor"/>
        </p:style>
        <p:txBody>
          <a:bodyPr lIns="90000" rIns="90000" tIns="45000" bIns="45000" anchor="t" anchorCtr="1">
            <a:spAutoFit/>
          </a:bodyPr>
          <a:p>
            <a:pPr algn="ctr">
              <a:lnSpc>
                <a:spcPct val="100000"/>
              </a:lnSpc>
            </a:pPr>
            <a:r>
              <a:rPr b="1" lang="bg-BG" sz="2400" strike="noStrike" u="none">
                <a:solidFill>
                  <a:srgbClr val="000000"/>
                </a:solidFill>
                <a:effectLst/>
                <a:uFillTx/>
                <a:latin typeface="Arial"/>
                <a:ea typeface="DejaVu Sans"/>
              </a:rPr>
              <a:t>GÖREV farklılığı</a:t>
            </a:r>
            <a:endParaRPr b="0" lang="bg-BG"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78" name=""/>
          <p:cNvSpPr/>
          <p:nvPr/>
        </p:nvSpPr>
        <p:spPr>
          <a:xfrm>
            <a:off x="432000" y="1404360"/>
            <a:ext cx="3131280" cy="183492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15:29</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Yoksa, ölüler için vaftiz olanlar ne yapsınlar? Eger ölüler hiç dirilmezlerse, o vakıt niçin onlara vaftiz oluyorlar?</a:t>
            </a:r>
            <a:endParaRPr b="0" lang="bg-BG" sz="1800" strike="noStrike" u="none">
              <a:solidFill>
                <a:srgbClr val="000000"/>
              </a:solidFill>
              <a:effectLst/>
              <a:uFillTx/>
              <a:latin typeface="Arial"/>
            </a:endParaRPr>
          </a:p>
        </p:txBody>
      </p:sp>
      <p:sp>
        <p:nvSpPr>
          <p:cNvPr id="279" name=""/>
          <p:cNvSpPr/>
          <p:nvPr/>
        </p:nvSpPr>
        <p:spPr>
          <a:xfrm>
            <a:off x="324000" y="755640"/>
            <a:ext cx="863928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4) Diriliş yoksa, boşuna uğraşıyoruz (15:29-34)</a:t>
            </a:r>
            <a:endParaRPr b="0" lang="bg-BG" sz="2000" strike="noStrike" u="none">
              <a:solidFill>
                <a:srgbClr val="000000"/>
              </a:solidFill>
              <a:effectLst/>
              <a:uFillTx/>
              <a:latin typeface="Arial"/>
            </a:endParaRPr>
          </a:p>
        </p:txBody>
      </p:sp>
      <p:sp>
        <p:nvSpPr>
          <p:cNvPr id="280"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Palatino Linotype"/>
                <a:ea typeface="Microsoft YaHei"/>
              </a:rPr>
              <a:t>9. Problem:   BEDENİN DİRİLİŞİ  (b. 15)</a:t>
            </a:r>
            <a:endParaRPr b="0" lang="bg-BG" sz="24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1" name=""/>
          <p:cNvSpPr/>
          <p:nvPr/>
        </p:nvSpPr>
        <p:spPr>
          <a:xfrm>
            <a:off x="432000" y="1188000"/>
            <a:ext cx="3995280" cy="359748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1" lang="bg-BG" sz="1800" strike="noStrike" u="none">
                <a:solidFill>
                  <a:srgbClr val="0000cd"/>
                </a:solidFill>
                <a:effectLst/>
                <a:uFillTx/>
                <a:latin typeface="Trebuchet MS"/>
                <a:ea typeface="DejaVu Sans"/>
              </a:rPr>
              <a:t>1. Metinde Varyasyonlar</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Fikir: bugünkü metinde "ölüler için" Grekçede "hiper ton nekron" diye geçiyor, ama orijinal tekstte başka yazardı.</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Ama önemli hiçbir el yazmasında öyle bir varyant yok, hepsi aynısını yazıyorlar. Metinde bozulma olsa, bazı elyazmalarında farklılıklar beklerdik. </a:t>
            </a:r>
            <a:endParaRPr b="0" lang="bg-BG" sz="1800" strike="noStrike" u="none">
              <a:solidFill>
                <a:srgbClr val="000000"/>
              </a:solidFill>
              <a:effectLst/>
              <a:uFillTx/>
              <a:latin typeface="Arial"/>
            </a:endParaRPr>
          </a:p>
          <a:p>
            <a:pPr>
              <a:lnSpc>
                <a:spcPct val="100000"/>
              </a:lnSpc>
            </a:pPr>
            <a:endParaRPr b="0" lang="bg-BG" sz="1800" strike="noStrike" u="none">
              <a:solidFill>
                <a:srgbClr val="000000"/>
              </a:solidFill>
              <a:effectLst/>
              <a:uFillTx/>
              <a:latin typeface="Arial"/>
            </a:endParaRPr>
          </a:p>
          <a:p>
            <a:pPr>
              <a:lnSpc>
                <a:spcPct val="100000"/>
              </a:lnSpc>
            </a:pPr>
            <a:endParaRPr b="0" lang="bg-BG" sz="1800" strike="noStrike" u="none">
              <a:solidFill>
                <a:srgbClr val="000000"/>
              </a:solidFill>
              <a:effectLst/>
              <a:uFillTx/>
              <a:latin typeface="Arial"/>
            </a:endParaRPr>
          </a:p>
        </p:txBody>
      </p:sp>
      <p:sp>
        <p:nvSpPr>
          <p:cNvPr id="282" name=""/>
          <p:cNvSpPr/>
          <p:nvPr/>
        </p:nvSpPr>
        <p:spPr>
          <a:xfrm>
            <a:off x="72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Palatino Linotype"/>
                <a:ea typeface="Microsoft YaHei"/>
              </a:rPr>
              <a:t>15:29 -  Ölüler için vaftiz olmak</a:t>
            </a:r>
            <a:endParaRPr b="0" lang="bg-BG" sz="2400" strike="noStrike" u="none">
              <a:solidFill>
                <a:srgbClr val="ffffff"/>
              </a:solidFill>
              <a:effectLst/>
              <a:uFillTx/>
              <a:latin typeface="Arial"/>
            </a:endParaRPr>
          </a:p>
        </p:txBody>
      </p:sp>
      <p:sp>
        <p:nvSpPr>
          <p:cNvPr id="283" name=""/>
          <p:cNvSpPr/>
          <p:nvPr/>
        </p:nvSpPr>
        <p:spPr>
          <a:xfrm>
            <a:off x="5508000" y="1258920"/>
            <a:ext cx="3306600" cy="505080"/>
          </a:xfrm>
          <a:prstGeom prst="rect">
            <a:avLst/>
          </a:prstGeom>
          <a:gradFill rotWithShape="0">
            <a:gsLst>
              <a:gs pos="0">
                <a:srgbClr val="ffff00"/>
              </a:gs>
              <a:gs pos="100000">
                <a:srgbClr val="ff7f50"/>
              </a:gs>
            </a:gsLst>
            <a:lin ang="5400000"/>
          </a:gradFill>
          <a:ln w="19080">
            <a:solidFill>
              <a:srgbClr val="000080"/>
            </a:solidFill>
            <a:round/>
          </a:ln>
        </p:spPr>
        <p:style>
          <a:lnRef idx="0"/>
          <a:fillRef idx="0"/>
          <a:effectRef idx="0"/>
          <a:fontRef idx="minor"/>
        </p:style>
        <p:txBody>
          <a:bodyPr lIns="99360" rIns="99360" tIns="54360" bIns="54360" anchor="ctr" anchorCtr="1">
            <a:spAutoFit/>
          </a:bodyPr>
          <a:p>
            <a:pPr algn="ctr">
              <a:lnSpc>
                <a:spcPct val="100000"/>
              </a:lnSpc>
            </a:pPr>
            <a:r>
              <a:rPr b="1" lang="bg-BG" sz="2600" strike="noStrike" u="none">
                <a:solidFill>
                  <a:srgbClr val="0000cd"/>
                </a:solidFill>
                <a:effectLst/>
                <a:uFillTx/>
                <a:latin typeface="Trebuchet MS"/>
                <a:ea typeface="DejaVu Sans"/>
              </a:rPr>
              <a:t>"υπερ των νεκρων"</a:t>
            </a:r>
            <a:endParaRPr b="0" lang="bg-BG" sz="2600" strike="noStrike" u="none">
              <a:solidFill>
                <a:srgbClr val="000000"/>
              </a:solidFill>
              <a:effectLst/>
              <a:uFillTx/>
              <a:latin typeface="Arial"/>
            </a:endParaRPr>
          </a:p>
        </p:txBody>
      </p:sp>
      <p:pic>
        <p:nvPicPr>
          <p:cNvPr id="284" name="" descr=""/>
          <p:cNvPicPr/>
          <p:nvPr/>
        </p:nvPicPr>
        <p:blipFill>
          <a:blip r:embed="rId1"/>
          <a:stretch/>
        </p:blipFill>
        <p:spPr>
          <a:xfrm>
            <a:off x="4722840" y="2174760"/>
            <a:ext cx="4888440" cy="2792520"/>
          </a:xfrm>
          <a:prstGeom prst="rect">
            <a:avLst/>
          </a:prstGeom>
          <a:noFill/>
          <a:ln w="0">
            <a:noFill/>
          </a:ln>
        </p:spPr>
      </p:pic>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5" name=""/>
          <p:cNvSpPr/>
          <p:nvPr/>
        </p:nvSpPr>
        <p:spPr>
          <a:xfrm>
            <a:off x="180000" y="753840"/>
            <a:ext cx="5003280" cy="470844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1" lang="bg-BG" sz="1800" strike="noStrike" u="none">
                <a:solidFill>
                  <a:srgbClr val="0000cd"/>
                </a:solidFill>
                <a:effectLst/>
                <a:uFillTx/>
                <a:latin typeface="Trebuchet MS"/>
                <a:ea typeface="DejaVu Sans"/>
              </a:rPr>
              <a:t>2. Vekaleten vaftiz (başkasının adına vaftiz)</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Fikir: Vaftiz edilmeden ölenler adına yaşayan kişiler vaftiz edilir.</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Bu, aslında metnin en yakın yorumudur.</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Günümüzde Mormonlar bunu öğretiyor.</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Bazı erken dönem Hıristiyan grupları bunu yapmış olabilir, Pavlus da onu destekledi, ancak daha sonra kilise onu reddetmiştir.</a:t>
            </a:r>
            <a:endParaRPr b="0" lang="bg-BG" sz="1800" strike="noStrike" u="none">
              <a:solidFill>
                <a:srgbClr val="000000"/>
              </a:solidFill>
              <a:effectLst/>
              <a:uFillTx/>
              <a:latin typeface="Arial"/>
            </a:endParaRPr>
          </a:p>
          <a:p>
            <a:pPr>
              <a:lnSpc>
                <a:spcPct val="100000"/>
              </a:lnSpc>
            </a:pPr>
            <a:endParaRPr b="0" lang="bg-BG" sz="1800" strike="noStrike" u="none">
              <a:solidFill>
                <a:srgbClr val="000000"/>
              </a:solidFill>
              <a:effectLst/>
              <a:uFillTx/>
              <a:latin typeface="Arial"/>
            </a:endParaRPr>
          </a:p>
          <a:p>
            <a:pPr>
              <a:lnSpc>
                <a:spcPct val="100000"/>
              </a:lnSpc>
              <a:spcAft>
                <a:spcPts val="567"/>
              </a:spcAft>
            </a:pPr>
            <a:r>
              <a:rPr b="1" lang="bg-BG" sz="1800" strike="noStrike" u="none">
                <a:solidFill>
                  <a:srgbClr val="0000cd"/>
                </a:solidFill>
                <a:effectLst/>
                <a:uFillTx/>
                <a:latin typeface="Trebuchet MS"/>
                <a:ea typeface="DejaVu Sans"/>
              </a:rPr>
              <a:t>3. Sapkın veya kenar bir uygulama</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Fikir: Pavlus, kabul etmediği bir uygulamadan bahsediyor.</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Bunu retorik olarak kullanır: “Onlar bile bunu yapıyorlar—öyleyse neden dirilişi inkar ediyorsunuz?”</a:t>
            </a:r>
            <a:endParaRPr b="0" lang="bg-BG" sz="1800" strike="noStrike" u="none">
              <a:solidFill>
                <a:srgbClr val="000000"/>
              </a:solidFill>
              <a:effectLst/>
              <a:uFillTx/>
              <a:latin typeface="Arial"/>
            </a:endParaRPr>
          </a:p>
        </p:txBody>
      </p:sp>
      <p:sp>
        <p:nvSpPr>
          <p:cNvPr id="286" name=""/>
          <p:cNvSpPr/>
          <p:nvPr/>
        </p:nvSpPr>
        <p:spPr>
          <a:xfrm>
            <a:off x="72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Palatino Linotype"/>
                <a:ea typeface="Microsoft YaHei"/>
              </a:rPr>
              <a:t>15:29 -  Ölüler için vaftiz olmak</a:t>
            </a:r>
            <a:endParaRPr b="0" lang="bg-BG" sz="2400" strike="noStrike" u="none">
              <a:solidFill>
                <a:srgbClr val="ffffff"/>
              </a:solidFill>
              <a:effectLst/>
              <a:uFillTx/>
              <a:latin typeface="Arial"/>
            </a:endParaRPr>
          </a:p>
        </p:txBody>
      </p:sp>
      <p:pic>
        <p:nvPicPr>
          <p:cNvPr id="287" name="" descr=""/>
          <p:cNvPicPr/>
          <p:nvPr/>
        </p:nvPicPr>
        <p:blipFill>
          <a:blip r:embed="rId1"/>
          <a:stretch/>
        </p:blipFill>
        <p:spPr>
          <a:xfrm>
            <a:off x="5384880" y="648000"/>
            <a:ext cx="3326400" cy="3137760"/>
          </a:xfrm>
          <a:prstGeom prst="rect">
            <a:avLst/>
          </a:prstGeom>
          <a:noFill/>
          <a:ln w="0">
            <a:noFill/>
          </a:ln>
        </p:spPr>
      </p:pic>
      <p:sp>
        <p:nvSpPr>
          <p:cNvPr id="288" name=""/>
          <p:cNvSpPr/>
          <p:nvPr/>
        </p:nvSpPr>
        <p:spPr>
          <a:xfrm>
            <a:off x="8388000" y="805680"/>
            <a:ext cx="1547280" cy="912600"/>
          </a:xfrm>
          <a:prstGeom prst="rect">
            <a:avLst/>
          </a:prstGeom>
          <a:solidFill>
            <a:srgbClr val="800000"/>
          </a:solidFill>
          <a:ln w="0">
            <a:noFill/>
          </a:ln>
        </p:spPr>
        <p:style>
          <a:lnRef idx="0"/>
          <a:fillRef idx="0"/>
          <a:effectRef idx="0"/>
          <a:fontRef idx="minor"/>
        </p:style>
        <p:txBody>
          <a:bodyPr lIns="90000" rIns="90000" tIns="45000" bIns="45000" anchor="t" anchorCtr="1">
            <a:spAutoFit/>
          </a:bodyPr>
          <a:p>
            <a:pPr algn="ctr">
              <a:lnSpc>
                <a:spcPct val="100000"/>
              </a:lnSpc>
            </a:pPr>
            <a:r>
              <a:rPr b="1" lang="bg-BG" sz="1800" strike="noStrike" u="none">
                <a:solidFill>
                  <a:srgbClr val="ffffff"/>
                </a:solidFill>
                <a:effectLst/>
                <a:uFillTx/>
                <a:latin typeface="Arial"/>
                <a:ea typeface="DejaVu Sans"/>
              </a:rPr>
              <a:t>Mormon tapınağında vaftiz yeri</a:t>
            </a:r>
            <a:endParaRPr b="0" lang="bg-BG" sz="1800" strike="noStrike" u="none">
              <a:solidFill>
                <a:srgbClr val="ffffff"/>
              </a:solidFill>
              <a:effectLst/>
              <a:uFillTx/>
              <a:latin typeface="Arial"/>
            </a:endParaRPr>
          </a:p>
        </p:txBody>
      </p:sp>
      <p:pic>
        <p:nvPicPr>
          <p:cNvPr id="289" name="" descr=""/>
          <p:cNvPicPr/>
          <p:nvPr/>
        </p:nvPicPr>
        <p:blipFill>
          <a:blip r:embed="rId2"/>
          <a:stretch/>
        </p:blipFill>
        <p:spPr>
          <a:xfrm>
            <a:off x="6876000" y="3528000"/>
            <a:ext cx="3076200" cy="2050560"/>
          </a:xfrm>
          <a:prstGeom prst="rect">
            <a:avLst/>
          </a:prstGeom>
          <a:noFill/>
          <a:ln w="0">
            <a:noFill/>
          </a:ln>
        </p:spPr>
      </p:pic>
      <p:sp>
        <p:nvSpPr>
          <p:cNvPr id="290" name=""/>
          <p:cNvSpPr/>
          <p:nvPr/>
        </p:nvSpPr>
        <p:spPr>
          <a:xfrm>
            <a:off x="5616000" y="4356000"/>
            <a:ext cx="2015280" cy="1186920"/>
          </a:xfrm>
          <a:prstGeom prst="rect">
            <a:avLst/>
          </a:prstGeom>
          <a:solidFill>
            <a:srgbClr val="f5deb3"/>
          </a:solidFill>
          <a:ln w="0">
            <a:noFill/>
          </a:ln>
        </p:spPr>
        <p:style>
          <a:lnRef idx="0"/>
          <a:fillRef idx="0"/>
          <a:effectRef idx="0"/>
          <a:fontRef idx="minor"/>
        </p:style>
        <p:txBody>
          <a:bodyPr lIns="90000" rIns="90000" tIns="45000" bIns="45000" anchor="t" anchorCtr="1">
            <a:spAutoFit/>
          </a:bodyPr>
          <a:p>
            <a:pPr algn="ctr">
              <a:lnSpc>
                <a:spcPct val="100000"/>
              </a:lnSpc>
            </a:pPr>
            <a:r>
              <a:rPr b="1" lang="bg-BG" sz="1800" strike="noStrike" u="none">
                <a:solidFill>
                  <a:srgbClr val="4b0082"/>
                </a:solidFill>
                <a:effectLst/>
                <a:uFillTx/>
                <a:latin typeface="Arial"/>
                <a:ea typeface="DejaVu Sans"/>
              </a:rPr>
              <a:t>Mormon soy ağacı - vaftiz olmakla hepsini kurtarabilirsin</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1" name=""/>
          <p:cNvSpPr/>
          <p:nvPr/>
        </p:nvSpPr>
        <p:spPr>
          <a:xfrm>
            <a:off x="324000" y="828000"/>
            <a:ext cx="5615280" cy="43621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cd"/>
                </a:solidFill>
                <a:effectLst/>
                <a:uFillTx/>
                <a:latin typeface="Trebuchet MS"/>
                <a:ea typeface="DejaVu Sans"/>
              </a:rPr>
              <a:t>4. Ölüler tarafından teşvik edilen vaftiz (Şehitlerin etkisi)</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Fikir: İnsanlar, vefat etmiş inananların tanıklığı nedeniyle vaftiz ediliyorlardı.</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Örnek: inançları uğruna ölen şehitlerden ilham alınarak.</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Dolayısıyla "ölüler için" = "ölülerden etkilenerek" demektir.</a:t>
            </a:r>
            <a:endParaRPr b="0" lang="bg-BG" sz="1800" strike="noStrike" u="none">
              <a:solidFill>
                <a:srgbClr val="000000"/>
              </a:solidFill>
              <a:effectLst/>
              <a:uFillTx/>
              <a:latin typeface="Arial"/>
            </a:endParaRPr>
          </a:p>
          <a:p>
            <a:pPr>
              <a:lnSpc>
                <a:spcPct val="100000"/>
              </a:lnSpc>
              <a:spcAft>
                <a:spcPts val="567"/>
              </a:spcAft>
            </a:pPr>
            <a:endParaRPr b="0" lang="bg-BG" sz="1800" strike="noStrike" u="none">
              <a:solidFill>
                <a:srgbClr val="000000"/>
              </a:solidFill>
              <a:effectLst/>
              <a:uFillTx/>
              <a:latin typeface="Arial"/>
            </a:endParaRPr>
          </a:p>
          <a:p>
            <a:pPr>
              <a:lnSpc>
                <a:spcPct val="100000"/>
              </a:lnSpc>
            </a:pPr>
            <a:r>
              <a:rPr b="1" lang="bg-BG" sz="1800" strike="noStrike" u="none">
                <a:solidFill>
                  <a:srgbClr val="0000cd"/>
                </a:solidFill>
                <a:effectLst/>
                <a:uFillTx/>
                <a:latin typeface="Trebuchet MS"/>
                <a:ea typeface="DejaVu Sans"/>
              </a:rPr>
              <a:t>5. Ölülerin yerine geçen vaftiz adayları</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Fikir: Yeni iman edenler, ölen Hıristiyanların “yerine geçmek” için vaftiz edilir.</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Topluluğun sürekliliğini vurgular.</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1. Korintliler 15’teki diriliş temasına uygundur.</a:t>
            </a:r>
            <a:endParaRPr b="0" lang="bg-BG" sz="1800" strike="noStrike" u="none">
              <a:solidFill>
                <a:srgbClr val="000000"/>
              </a:solidFill>
              <a:effectLst/>
              <a:uFillTx/>
              <a:latin typeface="Arial"/>
            </a:endParaRPr>
          </a:p>
        </p:txBody>
      </p:sp>
      <p:sp>
        <p:nvSpPr>
          <p:cNvPr id="292" name=""/>
          <p:cNvSpPr/>
          <p:nvPr/>
        </p:nvSpPr>
        <p:spPr>
          <a:xfrm>
            <a:off x="108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Palatino Linotype"/>
                <a:ea typeface="Microsoft YaHei"/>
              </a:rPr>
              <a:t>15:29 -  Ölüler için vaftiz olmak</a:t>
            </a:r>
            <a:endParaRPr b="0" lang="bg-BG" sz="2400" strike="noStrike" u="none">
              <a:solidFill>
                <a:srgbClr val="ffffff"/>
              </a:solidFill>
              <a:effectLst/>
              <a:uFillTx/>
              <a:latin typeface="Arial"/>
            </a:endParaRPr>
          </a:p>
        </p:txBody>
      </p:sp>
      <p:pic>
        <p:nvPicPr>
          <p:cNvPr id="293" name="" descr=""/>
          <p:cNvPicPr/>
          <p:nvPr/>
        </p:nvPicPr>
        <p:blipFill>
          <a:blip r:embed="rId1"/>
          <a:stretch/>
        </p:blipFill>
        <p:spPr>
          <a:xfrm>
            <a:off x="5724000" y="3339000"/>
            <a:ext cx="4170240" cy="2142000"/>
          </a:xfrm>
          <a:prstGeom prst="rect">
            <a:avLst/>
          </a:prstGeom>
          <a:noFill/>
          <a:ln w="0">
            <a:noFill/>
          </a:ln>
        </p:spPr>
      </p:pic>
      <p:pic>
        <p:nvPicPr>
          <p:cNvPr id="294" name="" descr=""/>
          <p:cNvPicPr/>
          <p:nvPr/>
        </p:nvPicPr>
        <p:blipFill>
          <a:blip r:embed="rId2"/>
          <a:srcRect l="7994" t="0" r="4050" b="0"/>
          <a:stretch/>
        </p:blipFill>
        <p:spPr>
          <a:xfrm>
            <a:off x="6264000" y="804960"/>
            <a:ext cx="3562920" cy="2326320"/>
          </a:xfrm>
          <a:prstGeom prst="rect">
            <a:avLst/>
          </a:prstGeom>
          <a:noFill/>
          <a:ln w="0">
            <a:noFill/>
          </a:ln>
        </p:spPr>
      </p:pic>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5" name=""/>
          <p:cNvSpPr/>
          <p:nvPr/>
        </p:nvSpPr>
        <p:spPr>
          <a:xfrm>
            <a:off x="360000" y="1152000"/>
            <a:ext cx="3995280" cy="27745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cd"/>
                </a:solidFill>
                <a:effectLst/>
                <a:uFillTx/>
                <a:latin typeface="Trebuchet MS"/>
                <a:ea typeface="DejaVu Sans"/>
              </a:rPr>
              <a:t>6. Mezarların üzerinde vaftiz</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Fikir: Vaftizler, imanlıların mezarlarında veya yakınında yapılıyordu.</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Bu hareket, dirilişe olan umudu simgeliyordu.</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Grekçe'hiper' sözünün asıl anlamı 'üstünde'dir</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Daha az yaygın olan bir görüş</a:t>
            </a:r>
            <a:endParaRPr b="0" lang="bg-BG" sz="1800" strike="noStrike" u="none">
              <a:solidFill>
                <a:srgbClr val="000000"/>
              </a:solidFill>
              <a:effectLst/>
              <a:uFillTx/>
              <a:latin typeface="Arial"/>
            </a:endParaRPr>
          </a:p>
        </p:txBody>
      </p:sp>
      <p:sp>
        <p:nvSpPr>
          <p:cNvPr id="296" name=""/>
          <p:cNvSpPr/>
          <p:nvPr/>
        </p:nvSpPr>
        <p:spPr>
          <a:xfrm>
            <a:off x="108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Palatino Linotype"/>
                <a:ea typeface="Microsoft YaHei"/>
              </a:rPr>
              <a:t>15:29 -  Ölüler için vaftiz olmak</a:t>
            </a:r>
            <a:endParaRPr b="0" lang="bg-BG" sz="2400" strike="noStrike" u="none">
              <a:solidFill>
                <a:srgbClr val="ffffff"/>
              </a:solidFill>
              <a:effectLst/>
              <a:uFillTx/>
              <a:latin typeface="Arial"/>
            </a:endParaRPr>
          </a:p>
        </p:txBody>
      </p:sp>
      <p:pic>
        <p:nvPicPr>
          <p:cNvPr id="297" name="" descr=""/>
          <p:cNvPicPr/>
          <p:nvPr/>
        </p:nvPicPr>
        <p:blipFill>
          <a:blip r:embed="rId1"/>
          <a:srcRect l="0" t="0" r="12853" b="0"/>
          <a:stretch/>
        </p:blipFill>
        <p:spPr>
          <a:xfrm>
            <a:off x="4392000" y="1188000"/>
            <a:ext cx="5263200" cy="3779280"/>
          </a:xfrm>
          <a:prstGeom prst="rect">
            <a:avLst/>
          </a:prstGeom>
          <a:noFill/>
          <a:ln w="0">
            <a:noFill/>
          </a:ln>
        </p:spPr>
      </p:pic>
      <p:sp>
        <p:nvSpPr>
          <p:cNvPr id="298" name=""/>
          <p:cNvSpPr/>
          <p:nvPr/>
        </p:nvSpPr>
        <p:spPr>
          <a:xfrm>
            <a:off x="4752000" y="4708800"/>
            <a:ext cx="4535280" cy="639000"/>
          </a:xfrm>
          <a:prstGeom prst="rect">
            <a:avLst/>
          </a:prstGeom>
          <a:solidFill>
            <a:srgbClr val="800000"/>
          </a:solidFill>
          <a:ln w="0">
            <a:noFill/>
          </a:ln>
        </p:spPr>
        <p:style>
          <a:lnRef idx="0"/>
          <a:fillRef idx="0"/>
          <a:effectRef idx="0"/>
          <a:fontRef idx="minor"/>
        </p:style>
        <p:txBody>
          <a:bodyPr lIns="90000" rIns="90000" tIns="45000" bIns="45000" anchor="ctr" anchorCtr="1">
            <a:spAutoFit/>
          </a:bodyPr>
          <a:p>
            <a:pPr algn="ctr">
              <a:lnSpc>
                <a:spcPct val="100000"/>
              </a:lnSpc>
            </a:pPr>
            <a:r>
              <a:rPr b="1" lang="bg-BG" sz="1800" strike="noStrike" u="none">
                <a:solidFill>
                  <a:srgbClr val="ffffff"/>
                </a:solidFill>
                <a:effectLst/>
                <a:uFillTx/>
                <a:latin typeface="Arial"/>
                <a:ea typeface="Microsoft YaHei"/>
              </a:rPr>
              <a:t>Protestan mezarlığı - İstanbul, Feriköy</a:t>
            </a:r>
            <a:endParaRPr b="0" lang="bg-BG" sz="1800" strike="noStrike" u="none">
              <a:solidFill>
                <a:srgbClr val="ffffff"/>
              </a:solidFill>
              <a:effectLst/>
              <a:uFillTx/>
              <a:latin typeface="Arial"/>
            </a:endParaRPr>
          </a:p>
          <a:p>
            <a:pPr algn="ctr">
              <a:lnSpc>
                <a:spcPct val="100000"/>
              </a:lnSpc>
            </a:pPr>
            <a:r>
              <a:rPr b="1" lang="bg-BG" sz="1800" strike="noStrike" u="none">
                <a:solidFill>
                  <a:srgbClr val="ffffff"/>
                </a:solidFill>
                <a:effectLst/>
                <a:uFillTx/>
                <a:latin typeface="Arial"/>
                <a:ea typeface="Microsoft YaHei"/>
              </a:rPr>
              <a:t>1987 Diriliş Bayramı'nı burada kutladık</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9" name=""/>
          <p:cNvSpPr/>
          <p:nvPr/>
        </p:nvSpPr>
        <p:spPr>
          <a:xfrm>
            <a:off x="432000" y="864000"/>
            <a:ext cx="5507280" cy="436212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1" lang="bg-BG" sz="1800" strike="noStrike" u="none">
                <a:solidFill>
                  <a:srgbClr val="0000cd"/>
                </a:solidFill>
                <a:effectLst/>
                <a:uFillTx/>
                <a:latin typeface="Trebuchet MS"/>
                <a:ea typeface="DejaVu Sans"/>
              </a:rPr>
              <a:t>7. Mecazi / sembolik yorum</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Fikir: “Ölüler için” sözü, 'ölümü düşünerek' veya 'ölümün gerçeğini kabul ediyorum' anlamına gelir.</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Vaftiz, Mesih ile birlikte ölmeyi ve dirilmeyi sembolize eder (bkz. Romalılar 6).</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Dolayısıyla bu ifade şu anlama gelebilir: kişi kendisinin de öleceğini bilerek vaftiz edilir.</a:t>
            </a:r>
            <a:endParaRPr b="0" lang="bg-BG" sz="1800" strike="noStrike" u="none">
              <a:solidFill>
                <a:srgbClr val="000000"/>
              </a:solidFill>
              <a:effectLst/>
              <a:uFillTx/>
              <a:latin typeface="Arial"/>
            </a:endParaRPr>
          </a:p>
          <a:p>
            <a:pPr>
              <a:lnSpc>
                <a:spcPct val="100000"/>
              </a:lnSpc>
            </a:pPr>
            <a:endParaRPr b="0" lang="bg-BG" sz="1800" strike="noStrike" u="none">
              <a:solidFill>
                <a:srgbClr val="000000"/>
              </a:solidFill>
              <a:effectLst/>
              <a:uFillTx/>
              <a:latin typeface="Arial"/>
            </a:endParaRPr>
          </a:p>
          <a:p>
            <a:pPr>
              <a:lnSpc>
                <a:spcPct val="100000"/>
              </a:lnSpc>
            </a:pPr>
            <a:r>
              <a:rPr b="1" lang="bg-BG" sz="1800" strike="noStrike" u="none">
                <a:solidFill>
                  <a:srgbClr val="0000cd"/>
                </a:solidFill>
                <a:effectLst/>
                <a:uFillTx/>
                <a:latin typeface="Trebuchet MS"/>
                <a:ea typeface="DejaVu Sans"/>
              </a:rPr>
              <a:t>8. “Ölüler için” = “Kendi ölü bedenleri için”</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Fikir: İnanan kişinin kendisi bedeni ölü kalmasın diye vaftiz oluyor.</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Vaftiz, ölecek ve dirilecek beden uğruna yapılır.</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pPr>
            <a:r>
              <a:rPr b="0" lang="bg-BG" sz="1800" strike="noStrike" u="none">
                <a:solidFill>
                  <a:srgbClr val="000000"/>
                </a:solidFill>
                <a:effectLst/>
                <a:uFillTx/>
                <a:latin typeface="Trebuchet MS"/>
                <a:ea typeface="DejaVu Sans"/>
              </a:rPr>
              <a:t>Yani, "Vaftiz olmazsam bedenim dirilmeyecek" düşüncesi</a:t>
            </a:r>
            <a:endParaRPr b="0" lang="bg-BG" sz="1800" strike="noStrike" u="none">
              <a:solidFill>
                <a:srgbClr val="000000"/>
              </a:solidFill>
              <a:effectLst/>
              <a:uFillTx/>
              <a:latin typeface="Arial"/>
            </a:endParaRPr>
          </a:p>
        </p:txBody>
      </p:sp>
      <p:sp>
        <p:nvSpPr>
          <p:cNvPr id="300" name=""/>
          <p:cNvSpPr/>
          <p:nvPr/>
        </p:nvSpPr>
        <p:spPr>
          <a:xfrm>
            <a:off x="108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Palatino Linotype"/>
                <a:ea typeface="Microsoft YaHei"/>
              </a:rPr>
              <a:t>15:29 -  Ölüler için vaftiz olmak</a:t>
            </a:r>
            <a:endParaRPr b="0" lang="bg-BG" sz="2400" strike="noStrike" u="none">
              <a:solidFill>
                <a:srgbClr val="ffffff"/>
              </a:solidFill>
              <a:effectLst/>
              <a:uFillTx/>
              <a:latin typeface="Arial"/>
            </a:endParaRPr>
          </a:p>
        </p:txBody>
      </p:sp>
      <p:pic>
        <p:nvPicPr>
          <p:cNvPr id="301" name="" descr=""/>
          <p:cNvPicPr/>
          <p:nvPr/>
        </p:nvPicPr>
        <p:blipFill>
          <a:blip r:embed="rId1"/>
          <a:stretch/>
        </p:blipFill>
        <p:spPr>
          <a:xfrm>
            <a:off x="5976000" y="1116000"/>
            <a:ext cx="3958200" cy="4103280"/>
          </a:xfrm>
          <a:prstGeom prst="rect">
            <a:avLst/>
          </a:prstGeom>
          <a:noFill/>
          <a:ln w="0">
            <a:noFill/>
          </a:ln>
        </p:spPr>
      </p:pic>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02" name=""/>
          <p:cNvSpPr/>
          <p:nvPr/>
        </p:nvSpPr>
        <p:spPr>
          <a:xfrm>
            <a:off x="180000" y="1224360"/>
            <a:ext cx="4391280" cy="158292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15:30-31</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30</a:t>
            </a:r>
            <a:r>
              <a:rPr b="0" lang="de-DE" sz="1800" strike="noStrike" u="none">
                <a:solidFill>
                  <a:srgbClr val="000000"/>
                </a:solidFill>
                <a:effectLst/>
                <a:uFillTx/>
                <a:latin typeface="Trebuchet MS"/>
                <a:ea typeface="DejaVu Sans"/>
              </a:rPr>
              <a:t> Hem de, biz niçin her saat korkunçluk içindeyiz? </a:t>
            </a:r>
            <a:r>
              <a:rPr b="0" lang="de-DE" sz="1400" strike="noStrike" u="none">
                <a:solidFill>
                  <a:srgbClr val="000000"/>
                </a:solidFill>
                <a:effectLst/>
                <a:uFillTx/>
                <a:latin typeface="Trebuchet MS"/>
                <a:ea typeface="DejaVu Sans"/>
              </a:rPr>
              <a:t>31</a:t>
            </a:r>
            <a:r>
              <a:rPr b="0" lang="de-DE" sz="1800" strike="noStrike" u="none">
                <a:solidFill>
                  <a:srgbClr val="000000"/>
                </a:solidFill>
                <a:effectLst/>
                <a:uFillTx/>
                <a:latin typeface="Trebuchet MS"/>
                <a:ea typeface="DejaVu Sans"/>
              </a:rPr>
              <a:t> Rabbimiz İsa Mesihte övün-mek için fırsatımız varsa, şu kadarını söyleyeyim: ben her gün ölüyorum.</a:t>
            </a:r>
            <a:endParaRPr b="0" lang="bg-BG" sz="1800" strike="noStrike" u="none">
              <a:solidFill>
                <a:srgbClr val="000000"/>
              </a:solidFill>
              <a:effectLst/>
              <a:uFillTx/>
              <a:latin typeface="Arial"/>
            </a:endParaRPr>
          </a:p>
        </p:txBody>
      </p:sp>
      <p:sp>
        <p:nvSpPr>
          <p:cNvPr id="303" name=""/>
          <p:cNvSpPr/>
          <p:nvPr/>
        </p:nvSpPr>
        <p:spPr>
          <a:xfrm>
            <a:off x="324000" y="647640"/>
            <a:ext cx="863928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4) Diriliş yoksa, boşuna uğraşıyoruz (15:29-34)</a:t>
            </a:r>
            <a:endParaRPr b="0" lang="bg-BG" sz="2000" strike="noStrike" u="none">
              <a:solidFill>
                <a:srgbClr val="000000"/>
              </a:solidFill>
              <a:effectLst/>
              <a:uFillTx/>
              <a:latin typeface="Arial"/>
            </a:endParaRPr>
          </a:p>
        </p:txBody>
      </p:sp>
      <p:sp>
        <p:nvSpPr>
          <p:cNvPr id="304" name=""/>
          <p:cNvSpPr/>
          <p:nvPr/>
        </p:nvSpPr>
        <p:spPr>
          <a:xfrm>
            <a:off x="4680000" y="1224000"/>
            <a:ext cx="5399280" cy="42044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000000"/>
                </a:solidFill>
                <a:effectLst/>
                <a:uFillTx/>
                <a:latin typeface="Trebuchet MS"/>
                <a:ea typeface="DejaVu Sans"/>
              </a:rPr>
              <a:t>2.Kor 11  -  </a:t>
            </a:r>
            <a:r>
              <a:rPr b="0" lang="de-DE" sz="1400" strike="noStrike" u="none">
                <a:solidFill>
                  <a:srgbClr val="000000"/>
                </a:solidFill>
                <a:effectLst/>
                <a:uFillTx/>
                <a:latin typeface="Trebuchet MS"/>
                <a:ea typeface="DejaVu Sans"/>
              </a:rPr>
              <a:t>23</a:t>
            </a:r>
            <a:r>
              <a:rPr b="0" lang="de-DE" sz="1800" strike="noStrike" u="none">
                <a:solidFill>
                  <a:srgbClr val="000000"/>
                </a:solidFill>
                <a:effectLst/>
                <a:uFillTx/>
                <a:latin typeface="Trebuchet MS"/>
                <a:ea typeface="DejaVu Sans"/>
              </a:rPr>
              <a:t> Ben onlardan daha fazla hizmetçi-yim: - ben daha fazla işliyorum, - daha fazla mapuslara düştüm, - gayet fazla dövüldüm, - sık sık ölüm derecesine geldim, </a:t>
            </a:r>
            <a:r>
              <a:rPr b="0" lang="de-DE" sz="1400" strike="noStrike" u="none">
                <a:solidFill>
                  <a:srgbClr val="000000"/>
                </a:solidFill>
                <a:effectLst/>
                <a:uFillTx/>
                <a:latin typeface="Trebuchet MS"/>
                <a:ea typeface="DejaVu Sans"/>
              </a:rPr>
              <a:t>24</a:t>
            </a:r>
            <a:r>
              <a:rPr b="0" lang="de-DE" sz="1800" strike="noStrike" u="none">
                <a:solidFill>
                  <a:srgbClr val="000000"/>
                </a:solidFill>
                <a:effectLst/>
                <a:uFillTx/>
                <a:latin typeface="Trebuchet MS"/>
                <a:ea typeface="DejaVu Sans"/>
              </a:rPr>
              <a:t> - Yahudilerden üç defa otuz dokuzar kamçı yedim, </a:t>
            </a:r>
            <a:r>
              <a:rPr b="0" lang="de-DE" sz="1400" strike="noStrike" u="none">
                <a:solidFill>
                  <a:srgbClr val="000000"/>
                </a:solidFill>
                <a:effectLst/>
                <a:uFillTx/>
                <a:latin typeface="Trebuchet MS"/>
                <a:ea typeface="DejaVu Sans"/>
              </a:rPr>
              <a:t>25</a:t>
            </a:r>
            <a:r>
              <a:rPr b="0" lang="de-DE" sz="1800" strike="noStrike" u="none">
                <a:solidFill>
                  <a:srgbClr val="000000"/>
                </a:solidFill>
                <a:effectLst/>
                <a:uFillTx/>
                <a:latin typeface="Trebuchet MS"/>
                <a:ea typeface="DejaVu Sans"/>
              </a:rPr>
              <a:t> - üç defa beni sopalarla dövdüler, - bir defa taşlandım, - üç defa gemiyle giderken, gemi battı, - bir gece bir gün-düz açık denizlerde geçirdim, </a:t>
            </a:r>
            <a:r>
              <a:rPr b="0" lang="de-DE" sz="1400" strike="noStrike" u="none">
                <a:solidFill>
                  <a:srgbClr val="000000"/>
                </a:solidFill>
                <a:effectLst/>
                <a:uFillTx/>
                <a:latin typeface="Trebuchet MS"/>
                <a:ea typeface="DejaVu Sans"/>
              </a:rPr>
              <a:t>26</a:t>
            </a:r>
            <a:r>
              <a:rPr b="0" lang="de-DE" sz="1800" strike="noStrike" u="none">
                <a:solidFill>
                  <a:srgbClr val="000000"/>
                </a:solidFill>
                <a:effectLst/>
                <a:uFillTx/>
                <a:latin typeface="Trebuchet MS"/>
                <a:ea typeface="DejaVu Sans"/>
              </a:rPr>
              <a:t> - sık sık yolculuk yapıyorum, - ırmaklarda korkunçluk, - haydutlar-dan korkunçluk, - kendi milletimden korkunçluk, öbür milletlerden korkunçluk, - kasabalarda korkunçluk, ıssız yerlerde korkunçluk, denizlerde korkunçluk, </a:t>
            </a:r>
            <a:r>
              <a:rPr b="0" lang="de-DE" sz="1400" strike="noStrike" u="none">
                <a:solidFill>
                  <a:srgbClr val="000000"/>
                </a:solidFill>
                <a:effectLst/>
                <a:uFillTx/>
                <a:latin typeface="Trebuchet MS"/>
                <a:ea typeface="DejaVu Sans"/>
              </a:rPr>
              <a:t>27</a:t>
            </a:r>
            <a:r>
              <a:rPr b="0" lang="de-DE" sz="1800" strike="noStrike" u="none">
                <a:solidFill>
                  <a:srgbClr val="000000"/>
                </a:solidFill>
                <a:effectLst/>
                <a:uFillTx/>
                <a:latin typeface="Trebuchet MS"/>
                <a:ea typeface="DejaVu Sans"/>
              </a:rPr>
              <a:t> - işlemekle ve uğraş-makla, - çok gece uykusuz geçirmekle, - açlık ve susuzlukla, - sık sık aç kalmakla, - soğukluk ve çıplaklıkta.</a:t>
            </a:r>
            <a:endParaRPr b="0" lang="bg-BG" sz="1800" strike="noStrike" u="none">
              <a:solidFill>
                <a:srgbClr val="000000"/>
              </a:solidFill>
              <a:effectLst/>
              <a:uFillTx/>
              <a:latin typeface="Arial"/>
            </a:endParaRPr>
          </a:p>
        </p:txBody>
      </p:sp>
      <p:sp>
        <p:nvSpPr>
          <p:cNvPr id="305"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9. Problem:   BEDENİN DİRİLİŞİ  (b. 15)</a:t>
            </a:r>
            <a:endParaRPr b="0" lang="bg-BG" sz="2400" strike="noStrike" u="none">
              <a:solidFill>
                <a:srgbClr val="ffffff"/>
              </a:solidFill>
              <a:effectLst/>
              <a:uFillTx/>
              <a:latin typeface="Arial"/>
            </a:endParaRPr>
          </a:p>
        </p:txBody>
      </p:sp>
      <p:pic>
        <p:nvPicPr>
          <p:cNvPr id="306" name="" descr=""/>
          <p:cNvPicPr/>
          <p:nvPr/>
        </p:nvPicPr>
        <p:blipFill>
          <a:blip r:embed="rId1"/>
          <a:stretch/>
        </p:blipFill>
        <p:spPr>
          <a:xfrm>
            <a:off x="414360" y="2921760"/>
            <a:ext cx="2608920" cy="2561400"/>
          </a:xfrm>
          <a:prstGeom prst="rect">
            <a:avLst/>
          </a:prstGeom>
          <a:noFill/>
          <a:ln w="0">
            <a:noFill/>
          </a:ln>
        </p:spPr>
      </p:pic>
      <p:sp>
        <p:nvSpPr>
          <p:cNvPr id="307" name=""/>
          <p:cNvSpPr/>
          <p:nvPr/>
        </p:nvSpPr>
        <p:spPr>
          <a:xfrm>
            <a:off x="2700000" y="3564000"/>
            <a:ext cx="1867320" cy="863280"/>
          </a:xfrm>
          <a:prstGeom prst="wedgeRoundRectCallout">
            <a:avLst>
              <a:gd name="adj1" fmla="val -89129"/>
              <a:gd name="adj2" fmla="val 15180"/>
              <a:gd name="adj3" fmla="val 16667"/>
            </a:avLst>
          </a:prstGeom>
          <a:solidFill>
            <a:srgbClr val="afeeee"/>
          </a:solidFill>
          <a:ln w="0">
            <a:solidFill>
              <a:srgbClr val="000080"/>
            </a:solidFill>
          </a:ln>
        </p:spPr>
        <p:style>
          <a:lnRef idx="0"/>
          <a:fillRef idx="0"/>
          <a:effectRef idx="0"/>
          <a:fontRef idx="minor"/>
        </p:style>
        <p:txBody>
          <a:bodyPr lIns="90000" rIns="90000" tIns="45000" bIns="45000" anchor="ctr">
            <a:noAutofit/>
          </a:bodyPr>
          <a:p>
            <a:pPr algn="ctr">
              <a:lnSpc>
                <a:spcPct val="100000"/>
              </a:lnSpc>
            </a:pPr>
            <a:r>
              <a:rPr b="1" lang="bg-BG" sz="1800" strike="noStrike" u="none">
                <a:solidFill>
                  <a:srgbClr val="000000"/>
                </a:solidFill>
                <a:effectLst/>
                <a:uFillTx/>
                <a:latin typeface="Arial"/>
                <a:ea typeface="DejaVu Sans"/>
              </a:rPr>
              <a:t>Siz beni aptal mı sanıyor-sunuz?</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308" name="" descr=""/>
          <p:cNvPicPr/>
          <p:nvPr/>
        </p:nvPicPr>
        <p:blipFill>
          <a:blip r:embed="rId1"/>
          <a:stretch/>
        </p:blipFill>
        <p:spPr>
          <a:xfrm>
            <a:off x="-15480" y="2484000"/>
            <a:ext cx="6050880" cy="3202920"/>
          </a:xfrm>
          <a:prstGeom prst="rect">
            <a:avLst/>
          </a:prstGeom>
          <a:noFill/>
          <a:ln w="0">
            <a:noFill/>
          </a:ln>
        </p:spPr>
      </p:pic>
      <p:pic>
        <p:nvPicPr>
          <p:cNvPr id="309" name="" descr=""/>
          <p:cNvPicPr/>
          <p:nvPr/>
        </p:nvPicPr>
        <p:blipFill>
          <a:blip r:embed="rId2"/>
          <a:srcRect l="8325" t="0" r="26174" b="0"/>
          <a:stretch/>
        </p:blipFill>
        <p:spPr>
          <a:xfrm>
            <a:off x="6218640" y="2484000"/>
            <a:ext cx="3864960" cy="3202920"/>
          </a:xfrm>
          <a:prstGeom prst="rect">
            <a:avLst/>
          </a:prstGeom>
          <a:noFill/>
          <a:ln w="0">
            <a:noFill/>
          </a:ln>
        </p:spPr>
      </p:pic>
      <p:sp>
        <p:nvSpPr>
          <p:cNvPr id="310" name=""/>
          <p:cNvSpPr/>
          <p:nvPr/>
        </p:nvSpPr>
        <p:spPr>
          <a:xfrm>
            <a:off x="1404000" y="3471840"/>
            <a:ext cx="2483280" cy="739440"/>
          </a:xfrm>
          <a:prstGeom prst="wedgeRoundRectCallout">
            <a:avLst>
              <a:gd name="adj1" fmla="val -34513"/>
              <a:gd name="adj2" fmla="val 160013"/>
              <a:gd name="adj3" fmla="val 16667"/>
            </a:avLst>
          </a:prstGeom>
          <a:solidFill>
            <a:srgbClr val="ffffff"/>
          </a:solidFill>
          <a:ln w="9360">
            <a:solidFill>
              <a:srgbClr val="808080"/>
            </a:solidFill>
            <a:round/>
          </a:ln>
        </p:spPr>
        <p:style>
          <a:lnRef idx="0"/>
          <a:fillRef idx="0"/>
          <a:effectRef idx="0"/>
          <a:fontRef idx="minor"/>
        </p:style>
        <p:txBody>
          <a:bodyPr wrap="none" lIns="90000" rIns="90000" tIns="45000" bIns="45000" anchor="ctr">
            <a:noAutofit/>
          </a:bodyPr>
          <a:p>
            <a:pPr algn="ctr">
              <a:lnSpc>
                <a:spcPct val="100000"/>
              </a:lnSpc>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en-US" sz="2200" strike="noStrike" u="none">
                <a:solidFill>
                  <a:srgbClr val="000000"/>
                </a:solidFill>
                <a:effectLst/>
                <a:uFillTx/>
                <a:latin typeface="Arial"/>
                <a:ea typeface="DejaVu Sans"/>
              </a:rPr>
              <a:t>Megali i Artemis</a:t>
            </a:r>
            <a:endParaRPr b="0" lang="bg-BG" sz="2200" strike="noStrike" u="none">
              <a:solidFill>
                <a:srgbClr val="000000"/>
              </a:solidFill>
              <a:effectLst/>
              <a:uFillTx/>
              <a:latin typeface="Arial"/>
            </a:endParaRPr>
          </a:p>
          <a:p>
            <a:pPr algn="ctr">
              <a:lnSpc>
                <a:spcPct val="100000"/>
              </a:lnSpc>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en-US" sz="2200" strike="noStrike" u="none">
                <a:solidFill>
                  <a:srgbClr val="000000"/>
                </a:solidFill>
                <a:effectLst/>
                <a:uFillTx/>
                <a:latin typeface="Arial"/>
                <a:ea typeface="DejaVu Sans"/>
              </a:rPr>
              <a:t>Efesion !</a:t>
            </a:r>
            <a:endParaRPr b="0" lang="bg-BG" sz="2200" strike="noStrike" u="none">
              <a:solidFill>
                <a:srgbClr val="000000"/>
              </a:solidFill>
              <a:effectLst/>
              <a:uFillTx/>
              <a:latin typeface="Arial"/>
            </a:endParaRPr>
          </a:p>
        </p:txBody>
      </p:sp>
      <p:sp>
        <p:nvSpPr>
          <p:cNvPr id="311" name=""/>
          <p:cNvSpPr/>
          <p:nvPr/>
        </p:nvSpPr>
        <p:spPr>
          <a:xfrm>
            <a:off x="6912000" y="2916000"/>
            <a:ext cx="1134720" cy="697680"/>
          </a:xfrm>
          <a:prstGeom prst="wedgeRoundRectCallout">
            <a:avLst>
              <a:gd name="adj1" fmla="val 86893"/>
              <a:gd name="adj2" fmla="val 133819"/>
              <a:gd name="adj3" fmla="val 16667"/>
            </a:avLst>
          </a:prstGeom>
          <a:solidFill>
            <a:srgbClr val="ffffff"/>
          </a:solidFill>
          <a:ln w="9360">
            <a:solidFill>
              <a:srgbClr val="808080"/>
            </a:solidFill>
            <a:round/>
          </a:ln>
        </p:spPr>
        <p:style>
          <a:lnRef idx="0"/>
          <a:fillRef idx="0"/>
          <a:effectRef idx="0"/>
          <a:fontRef idx="minor"/>
        </p:style>
        <p:txBody>
          <a:bodyPr wrap="none" lIns="90000" rIns="90000" tIns="45000" bIns="45000" anchor="ctr">
            <a:noAutofit/>
          </a:bodyPr>
          <a:p>
            <a:pPr algn="ctr">
              <a:lnSpc>
                <a:spcPct val="100000"/>
              </a:lnSpc>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en-US" sz="2200" strike="noStrike" u="none">
                <a:solidFill>
                  <a:srgbClr val="000000"/>
                </a:solidFill>
                <a:effectLst/>
                <a:uFillTx/>
                <a:latin typeface="Arial"/>
                <a:ea typeface="DejaVu Sans"/>
              </a:rPr>
              <a:t>Allahu</a:t>
            </a:r>
            <a:endParaRPr b="0" lang="bg-BG" sz="2200" strike="noStrike" u="none">
              <a:solidFill>
                <a:srgbClr val="000000"/>
              </a:solidFill>
              <a:effectLst/>
              <a:uFillTx/>
              <a:latin typeface="Arial"/>
            </a:endParaRPr>
          </a:p>
          <a:p>
            <a:pPr algn="ctr">
              <a:lnSpc>
                <a:spcPct val="100000"/>
              </a:lnSpc>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en-US" sz="2200" strike="noStrike" u="none">
                <a:solidFill>
                  <a:srgbClr val="000000"/>
                </a:solidFill>
                <a:effectLst/>
                <a:uFillTx/>
                <a:latin typeface="Arial"/>
                <a:ea typeface="DejaVu Sans"/>
              </a:rPr>
              <a:t>ekber !</a:t>
            </a:r>
            <a:endParaRPr b="0" lang="bg-BG" sz="2200" strike="noStrike" u="none">
              <a:solidFill>
                <a:srgbClr val="000000"/>
              </a:solidFill>
              <a:effectLst/>
              <a:uFillTx/>
              <a:latin typeface="Arial"/>
            </a:endParaRPr>
          </a:p>
        </p:txBody>
      </p:sp>
      <p:pic>
        <p:nvPicPr>
          <p:cNvPr id="312" name="" descr=""/>
          <p:cNvPicPr/>
          <p:nvPr/>
        </p:nvPicPr>
        <p:blipFill>
          <a:blip r:embed="rId3"/>
          <a:stretch/>
        </p:blipFill>
        <p:spPr>
          <a:xfrm>
            <a:off x="4324680" y="2916720"/>
            <a:ext cx="1494720" cy="2680920"/>
          </a:xfrm>
          <a:prstGeom prst="rect">
            <a:avLst/>
          </a:prstGeom>
          <a:noFill/>
          <a:ln w="19080">
            <a:solidFill>
              <a:srgbClr val="ffffff"/>
            </a:solidFill>
            <a:round/>
          </a:ln>
        </p:spPr>
      </p:pic>
      <p:sp>
        <p:nvSpPr>
          <p:cNvPr id="313" name=""/>
          <p:cNvSpPr/>
          <p:nvPr/>
        </p:nvSpPr>
        <p:spPr>
          <a:xfrm>
            <a:off x="144000" y="1243080"/>
            <a:ext cx="3527280" cy="18162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15:32</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sng">
                <a:solidFill>
                  <a:srgbClr val="000000"/>
                </a:solidFill>
                <a:effectLst/>
                <a:uFillTx/>
                <a:latin typeface="Trebuchet MS"/>
                <a:ea typeface="DejaVu Sans"/>
              </a:rPr>
              <a:t>Efes kasabasında yırtıcı hayvan-larla dövüştüm</a:t>
            </a:r>
            <a:r>
              <a:rPr b="0" lang="de-DE" sz="1800" strike="noStrike" u="none">
                <a:solidFill>
                  <a:srgbClr val="000000"/>
                </a:solidFill>
                <a:effectLst/>
                <a:uFillTx/>
                <a:latin typeface="Trebuchet MS"/>
                <a:ea typeface="DejaVu Sans"/>
              </a:rPr>
              <a:t>. Eger bunu sade insana göre yaptıysam, o vakıt bana ne fayda getirdi, açan ölüler dirilmiyor? </a:t>
            </a:r>
            <a:endParaRPr b="0" lang="bg-BG" sz="1800" strike="noStrike" u="none">
              <a:solidFill>
                <a:srgbClr val="000000"/>
              </a:solidFill>
              <a:effectLst/>
              <a:uFillTx/>
              <a:latin typeface="Arial"/>
            </a:endParaRPr>
          </a:p>
        </p:txBody>
      </p:sp>
      <p:sp>
        <p:nvSpPr>
          <p:cNvPr id="314" name=""/>
          <p:cNvSpPr/>
          <p:nvPr/>
        </p:nvSpPr>
        <p:spPr>
          <a:xfrm>
            <a:off x="324000" y="755640"/>
            <a:ext cx="863928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4) Diriliş yoksa, boşuna uğraşıyoruz (15:29-34)</a:t>
            </a:r>
            <a:endParaRPr b="0" lang="bg-BG" sz="2000" strike="noStrike" u="none">
              <a:solidFill>
                <a:srgbClr val="000000"/>
              </a:solidFill>
              <a:effectLst/>
              <a:uFillTx/>
              <a:latin typeface="Arial"/>
            </a:endParaRPr>
          </a:p>
        </p:txBody>
      </p:sp>
      <p:sp>
        <p:nvSpPr>
          <p:cNvPr id="315" name=""/>
          <p:cNvSpPr/>
          <p:nvPr/>
        </p:nvSpPr>
        <p:spPr>
          <a:xfrm>
            <a:off x="3780000" y="1188000"/>
            <a:ext cx="6479280" cy="118692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 bunlar aslanlar ve ayılar değil, insanlar idi - Apo 19:28-41   </a:t>
            </a:r>
            <a:r>
              <a:rPr b="0" lang="de-DE" sz="1400" strike="noStrike" u="none">
                <a:solidFill>
                  <a:srgbClr val="000000"/>
                </a:solidFill>
                <a:effectLst/>
                <a:uFillTx/>
                <a:latin typeface="Trebuchet MS"/>
                <a:ea typeface="DejaVu Sans"/>
              </a:rPr>
              <a:t>28</a:t>
            </a:r>
            <a:r>
              <a:rPr b="0" lang="de-DE" sz="1800" strike="noStrike" u="none">
                <a:solidFill>
                  <a:srgbClr val="000000"/>
                </a:solidFill>
                <a:effectLst/>
                <a:uFillTx/>
                <a:latin typeface="Trebuchet MS"/>
                <a:ea typeface="DejaVu Sans"/>
              </a:rPr>
              <a:t> Bunu duyunca öfkeyle doldular. </a:t>
            </a:r>
            <a:r>
              <a:rPr b="0" lang="de-DE" sz="1400" strike="noStrike" u="none">
                <a:solidFill>
                  <a:srgbClr val="000000"/>
                </a:solidFill>
                <a:effectLst/>
                <a:uFillTx/>
                <a:latin typeface="Trebuchet MS"/>
                <a:ea typeface="DejaVu Sans"/>
              </a:rPr>
              <a:t>29</a:t>
            </a:r>
            <a:r>
              <a:rPr b="0" lang="de-DE" sz="1800" strike="noStrike" u="none">
                <a:solidFill>
                  <a:srgbClr val="000000"/>
                </a:solidFill>
                <a:effectLst/>
                <a:uFillTx/>
                <a:latin typeface="Trebuchet MS"/>
                <a:ea typeface="DejaVu Sans"/>
              </a:rPr>
              <a:t> Kasaba bütün karıştı. Hep birlikte tiyatroya koştular, tek bir sesle yakın iki saat boyunca şöyle bağırdılar: 'Efeslilerin Artemis'i büyüktür!</a:t>
            </a:r>
            <a:endParaRPr b="0" lang="bg-BG" sz="1800" strike="noStrike" u="none">
              <a:solidFill>
                <a:srgbClr val="000000"/>
              </a:solidFill>
              <a:effectLst/>
              <a:uFillTx/>
              <a:latin typeface="Arial"/>
            </a:endParaRPr>
          </a:p>
        </p:txBody>
      </p:sp>
      <p:sp>
        <p:nvSpPr>
          <p:cNvPr id="316"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9. Problem:   BEDENİN DİRİLİŞİ  (b. 15)</a:t>
            </a:r>
            <a:endParaRPr b="0" lang="bg-BG" sz="24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17" name=""/>
          <p:cNvSpPr/>
          <p:nvPr/>
        </p:nvSpPr>
        <p:spPr>
          <a:xfrm>
            <a:off x="432000" y="1404360"/>
            <a:ext cx="3023280" cy="215892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15:32-33</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Eger öyle olursa, o zaman "yiyelim, içelim. Nasıl olsa yarın ölecez."</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33</a:t>
            </a:r>
            <a:r>
              <a:rPr b="0" lang="de-DE" sz="1800" strike="noStrike" u="none">
                <a:solidFill>
                  <a:srgbClr val="000000"/>
                </a:solidFill>
                <a:effectLst/>
                <a:uFillTx/>
                <a:latin typeface="Trebuchet MS"/>
                <a:ea typeface="DejaVu Sans"/>
              </a:rPr>
              <a:t> Hiç aldanmayın: "Kötü arkadaşlar, güzel terbiyeyi bozuyorlar."</a:t>
            </a:r>
            <a:endParaRPr b="0" lang="bg-BG" sz="1800" strike="noStrike" u="none">
              <a:solidFill>
                <a:srgbClr val="000000"/>
              </a:solidFill>
              <a:effectLst/>
              <a:uFillTx/>
              <a:latin typeface="Arial"/>
            </a:endParaRPr>
          </a:p>
        </p:txBody>
      </p:sp>
      <p:sp>
        <p:nvSpPr>
          <p:cNvPr id="318" name=""/>
          <p:cNvSpPr/>
          <p:nvPr/>
        </p:nvSpPr>
        <p:spPr>
          <a:xfrm>
            <a:off x="324000" y="755640"/>
            <a:ext cx="863928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4) Diriliş yoksa, boşuna uğraşıyoruz (15:29-34)</a:t>
            </a:r>
            <a:endParaRPr b="0" lang="bg-BG" sz="2000" strike="noStrike" u="none">
              <a:solidFill>
                <a:srgbClr val="000000"/>
              </a:solidFill>
              <a:effectLst/>
              <a:uFillTx/>
              <a:latin typeface="Arial"/>
            </a:endParaRPr>
          </a:p>
        </p:txBody>
      </p:sp>
      <p:sp>
        <p:nvSpPr>
          <p:cNvPr id="319" name=""/>
          <p:cNvSpPr/>
          <p:nvPr/>
        </p:nvSpPr>
        <p:spPr>
          <a:xfrm>
            <a:off x="540000" y="3780000"/>
            <a:ext cx="2915280" cy="153324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1" lang="bg-BG" sz="1800" strike="noStrike" u="none">
                <a:solidFill>
                  <a:srgbClr val="000000"/>
                </a:solidFill>
                <a:effectLst/>
                <a:uFillTx/>
                <a:latin typeface="Trebuchet MS"/>
                <a:ea typeface="DejaVu Sans"/>
              </a:rPr>
              <a:t>"Yiyelim, içelim" </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 dirilişi ciddiye almadıkları için Korint topluluğunda zina (5:1) ve içkicilik (11:21) olurdu.</a:t>
            </a:r>
            <a:endParaRPr b="0" lang="bg-BG" sz="1800" strike="noStrike" u="none">
              <a:solidFill>
                <a:srgbClr val="000000"/>
              </a:solidFill>
              <a:effectLst/>
              <a:uFillTx/>
              <a:latin typeface="Arial"/>
            </a:endParaRPr>
          </a:p>
        </p:txBody>
      </p:sp>
      <p:sp>
        <p:nvSpPr>
          <p:cNvPr id="320"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9. Problem:   BEDENİN DİRİLİŞİ  (b. 15)</a:t>
            </a:r>
            <a:endParaRPr b="0" lang="bg-BG" sz="2400" strike="noStrike" u="none">
              <a:solidFill>
                <a:srgbClr val="ffffff"/>
              </a:solidFill>
              <a:effectLst/>
              <a:uFillTx/>
              <a:latin typeface="Arial"/>
            </a:endParaRPr>
          </a:p>
        </p:txBody>
      </p:sp>
      <p:pic>
        <p:nvPicPr>
          <p:cNvPr id="321" name="" descr=""/>
          <p:cNvPicPr/>
          <p:nvPr/>
        </p:nvPicPr>
        <p:blipFill>
          <a:blip r:embed="rId1"/>
          <a:stretch/>
        </p:blipFill>
        <p:spPr>
          <a:xfrm>
            <a:off x="3888360" y="1584000"/>
            <a:ext cx="5736240" cy="3563280"/>
          </a:xfrm>
          <a:prstGeom prst="rect">
            <a:avLst/>
          </a:prstGeom>
          <a:noFill/>
          <a:ln w="0">
            <a:noFill/>
          </a:ln>
        </p:spPr>
      </p:pic>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22" name=""/>
          <p:cNvSpPr/>
          <p:nvPr/>
        </p:nvSpPr>
        <p:spPr>
          <a:xfrm>
            <a:off x="540000" y="1404360"/>
            <a:ext cx="2483280" cy="129492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15:33</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Hiç aldanmayın: "Kötü arkadaşlar, güzel terbiyeyi bozuyorlar."</a:t>
            </a:r>
            <a:endParaRPr b="0" lang="bg-BG" sz="1800" strike="noStrike" u="none">
              <a:solidFill>
                <a:srgbClr val="000000"/>
              </a:solidFill>
              <a:effectLst/>
              <a:uFillTx/>
              <a:latin typeface="Arial"/>
            </a:endParaRPr>
          </a:p>
        </p:txBody>
      </p:sp>
      <p:sp>
        <p:nvSpPr>
          <p:cNvPr id="323" name=""/>
          <p:cNvSpPr/>
          <p:nvPr/>
        </p:nvSpPr>
        <p:spPr>
          <a:xfrm>
            <a:off x="324000" y="755640"/>
            <a:ext cx="863928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4) Diriliş yoksa, boşuna uğraşıyoruz (15:29-34)</a:t>
            </a:r>
            <a:endParaRPr b="0" lang="bg-BG" sz="2000" strike="noStrike" u="none">
              <a:solidFill>
                <a:srgbClr val="000000"/>
              </a:solidFill>
              <a:effectLst/>
              <a:uFillTx/>
              <a:latin typeface="Arial"/>
            </a:endParaRPr>
          </a:p>
        </p:txBody>
      </p:sp>
      <p:sp>
        <p:nvSpPr>
          <p:cNvPr id="324"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9. Problem:   BEDENİN DİRİLİŞİ  (b. 15)</a:t>
            </a:r>
            <a:endParaRPr b="0" lang="bg-BG" sz="2400" strike="noStrike" u="none">
              <a:solidFill>
                <a:srgbClr val="ffffff"/>
              </a:solidFill>
              <a:effectLst/>
              <a:uFillTx/>
              <a:latin typeface="Arial"/>
            </a:endParaRPr>
          </a:p>
        </p:txBody>
      </p:sp>
      <p:sp>
        <p:nvSpPr>
          <p:cNvPr id="325" name=""/>
          <p:cNvSpPr/>
          <p:nvPr/>
        </p:nvSpPr>
        <p:spPr>
          <a:xfrm>
            <a:off x="1511640" y="3007080"/>
            <a:ext cx="1620000" cy="91260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bg-BG" sz="1800" strike="noStrike" u="none">
                <a:solidFill>
                  <a:srgbClr val="000000"/>
                </a:solidFill>
                <a:effectLst/>
                <a:uFillTx/>
                <a:latin typeface="Trebuchet MS"/>
                <a:ea typeface="DejaVu Sans"/>
              </a:rPr>
              <a:t>- Grek yazar</a:t>
            </a:r>
            <a:endParaRPr b="0" lang="bg-BG" sz="1800" strike="noStrike" u="none">
              <a:solidFill>
                <a:srgbClr val="000000"/>
              </a:solidFill>
              <a:effectLst/>
              <a:uFillTx/>
              <a:latin typeface="Arial"/>
            </a:endParaRPr>
          </a:p>
          <a:p>
            <a:pPr>
              <a:lnSpc>
                <a:spcPct val="100000"/>
              </a:lnSpc>
              <a:tabLst>
                <a:tab algn="l" pos="0"/>
              </a:tabLst>
            </a:pPr>
            <a:r>
              <a:rPr b="0" lang="bg-BG" sz="1800" strike="noStrike" u="none">
                <a:solidFill>
                  <a:srgbClr val="000000"/>
                </a:solidFill>
                <a:effectLst/>
                <a:uFillTx/>
                <a:latin typeface="Trebuchet MS"/>
                <a:ea typeface="DejaVu Sans"/>
              </a:rPr>
              <a:t>Menander'den alıntı.</a:t>
            </a:r>
            <a:endParaRPr b="0" lang="bg-BG" sz="1800" strike="noStrike" u="none">
              <a:solidFill>
                <a:srgbClr val="000000"/>
              </a:solidFill>
              <a:effectLst/>
              <a:uFillTx/>
              <a:latin typeface="Arial"/>
            </a:endParaRPr>
          </a:p>
        </p:txBody>
      </p:sp>
      <p:sp>
        <p:nvSpPr>
          <p:cNvPr id="326" name=""/>
          <p:cNvSpPr/>
          <p:nvPr/>
        </p:nvSpPr>
        <p:spPr>
          <a:xfrm>
            <a:off x="3458160" y="1410120"/>
            <a:ext cx="3273120" cy="200988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1" lang="bg-BG" sz="1800" strike="noStrike" u="none">
                <a:solidFill>
                  <a:srgbClr val="000000"/>
                </a:solidFill>
                <a:effectLst/>
                <a:uFillTx/>
                <a:latin typeface="Trebuchet MS"/>
                <a:ea typeface="DejaVu Sans"/>
              </a:rPr>
              <a:t>Sül.Özd. 1:10</a:t>
            </a:r>
            <a:r>
              <a:rPr b="0" lang="bg-BG" sz="1800" strike="noStrike" u="none">
                <a:solidFill>
                  <a:srgbClr val="000000"/>
                </a:solidFill>
                <a:effectLst/>
                <a:uFillTx/>
                <a:latin typeface="Trebuchet MS"/>
                <a:ea typeface="DejaVu Sans"/>
              </a:rPr>
              <a:t>   Oğlum, seni ayartmaya çalışan günahkâr-lara teslim olma. 11  Şöyle diyebilirler: "Bizimle gel, Adam öldürmek için pusuya yatalım, 14  Gel, sen de bize katıl, Tek bir kesemiz olacak."</a:t>
            </a:r>
            <a:endParaRPr b="0" lang="bg-BG" sz="1800" strike="noStrike" u="none">
              <a:solidFill>
                <a:srgbClr val="000000"/>
              </a:solidFill>
              <a:effectLst/>
              <a:uFillTx/>
              <a:latin typeface="Arial"/>
            </a:endParaRPr>
          </a:p>
        </p:txBody>
      </p:sp>
      <p:sp>
        <p:nvSpPr>
          <p:cNvPr id="327" name=""/>
          <p:cNvSpPr/>
          <p:nvPr/>
        </p:nvSpPr>
        <p:spPr>
          <a:xfrm>
            <a:off x="4068000" y="3924000"/>
            <a:ext cx="3635280" cy="146124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1" lang="bg-BG" sz="1800" strike="noStrike" u="none">
                <a:solidFill>
                  <a:srgbClr val="000000"/>
                </a:solidFill>
                <a:effectLst/>
                <a:uFillTx/>
                <a:latin typeface="Trebuchet MS"/>
                <a:ea typeface="DejaVu Sans"/>
              </a:rPr>
              <a:t>Sül.Özd. 7:18</a:t>
            </a:r>
            <a:r>
              <a:rPr b="0" lang="bg-BG" sz="1800" strike="noStrike" u="none">
                <a:solidFill>
                  <a:srgbClr val="000000"/>
                </a:solidFill>
                <a:effectLst/>
                <a:uFillTx/>
                <a:latin typeface="Trebuchet MS"/>
                <a:ea typeface="DejaVu Sans"/>
              </a:rPr>
              <a:t>  Haydi gel, sabaha dek doya doya sevişelim, Aşktan zevk alalım. 21  Onu bir sürü çekici sözlerle baştan çıkardı, Tatlı diliyle peşinden sürükledi. </a:t>
            </a:r>
            <a:endParaRPr b="0" lang="bg-BG" sz="1800" strike="noStrike" u="none">
              <a:solidFill>
                <a:srgbClr val="000000"/>
              </a:solidFill>
              <a:effectLst/>
              <a:uFillTx/>
              <a:latin typeface="Arial"/>
            </a:endParaRPr>
          </a:p>
        </p:txBody>
      </p:sp>
      <p:pic>
        <p:nvPicPr>
          <p:cNvPr id="328" name="" descr=""/>
          <p:cNvPicPr/>
          <p:nvPr/>
        </p:nvPicPr>
        <p:blipFill>
          <a:blip r:embed="rId1"/>
          <a:stretch/>
        </p:blipFill>
        <p:spPr>
          <a:xfrm>
            <a:off x="6804000" y="1199880"/>
            <a:ext cx="2997000" cy="2471400"/>
          </a:xfrm>
          <a:prstGeom prst="rect">
            <a:avLst/>
          </a:prstGeom>
          <a:noFill/>
          <a:ln w="0">
            <a:noFill/>
          </a:ln>
        </p:spPr>
      </p:pic>
      <p:pic>
        <p:nvPicPr>
          <p:cNvPr id="329" name="" descr=""/>
          <p:cNvPicPr/>
          <p:nvPr/>
        </p:nvPicPr>
        <p:blipFill>
          <a:blip r:embed="rId2"/>
          <a:stretch/>
        </p:blipFill>
        <p:spPr>
          <a:xfrm>
            <a:off x="7812000" y="3348000"/>
            <a:ext cx="2159280" cy="2159280"/>
          </a:xfrm>
          <a:prstGeom prst="rect">
            <a:avLst/>
          </a:prstGeom>
          <a:noFill/>
          <a:ln w="0">
            <a:noFill/>
          </a:ln>
        </p:spPr>
      </p:pic>
      <p:pic>
        <p:nvPicPr>
          <p:cNvPr id="330" name="" descr=""/>
          <p:cNvPicPr/>
          <p:nvPr/>
        </p:nvPicPr>
        <p:blipFill>
          <a:blip r:embed="rId3"/>
          <a:stretch/>
        </p:blipFill>
        <p:spPr>
          <a:xfrm>
            <a:off x="185040" y="2772000"/>
            <a:ext cx="1218240" cy="1291320"/>
          </a:xfrm>
          <a:prstGeom prst="rect">
            <a:avLst/>
          </a:prstGeom>
          <a:noFill/>
          <a:ln w="0">
            <a:noFill/>
          </a:ln>
        </p:spPr>
      </p:pic>
      <p:sp>
        <p:nvSpPr>
          <p:cNvPr id="331" name=""/>
          <p:cNvSpPr/>
          <p:nvPr/>
        </p:nvSpPr>
        <p:spPr>
          <a:xfrm>
            <a:off x="288360" y="4056120"/>
            <a:ext cx="3347280" cy="14612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bg-BG" sz="1800" strike="noStrike" u="none">
                <a:solidFill>
                  <a:srgbClr val="000000"/>
                </a:solidFill>
                <a:effectLst/>
                <a:uFillTx/>
                <a:latin typeface="Trebuchet MS"/>
                <a:ea typeface="DejaVu Sans"/>
              </a:rPr>
              <a:t>- aynı zaman EA'da çok yaygın bir konu:  </a:t>
            </a:r>
            <a:r>
              <a:rPr b="1" lang="bg-BG" sz="1800" strike="noStrike" u="none">
                <a:solidFill>
                  <a:srgbClr val="000000"/>
                </a:solidFill>
                <a:effectLst/>
                <a:uFillTx/>
                <a:latin typeface="Trebuchet MS"/>
                <a:ea typeface="DejaVu Sans"/>
              </a:rPr>
              <a:t>Sül.Özd. 13:20  </a:t>
            </a:r>
            <a:endParaRPr b="0" lang="bg-BG" sz="1800" strike="noStrike" u="none">
              <a:solidFill>
                <a:srgbClr val="000000"/>
              </a:solidFill>
              <a:effectLst/>
              <a:uFillTx/>
              <a:latin typeface="Arial"/>
            </a:endParaRPr>
          </a:p>
          <a:p>
            <a:pPr>
              <a:lnSpc>
                <a:spcPct val="100000"/>
              </a:lnSpc>
              <a:tabLst>
                <a:tab algn="l" pos="0"/>
              </a:tabLst>
            </a:pPr>
            <a:r>
              <a:rPr b="0" lang="bg-BG" sz="1800" strike="noStrike" u="none">
                <a:solidFill>
                  <a:srgbClr val="000000"/>
                </a:solidFill>
                <a:effectLst/>
                <a:uFillTx/>
                <a:latin typeface="Trebuchet MS"/>
                <a:ea typeface="DejaVu Sans"/>
              </a:rPr>
              <a:t>"Bilgelerle oturup kalkan bilge olur, Akılsızlarla dost olansa zarar görür." </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32" name=""/>
          <p:cNvSpPr/>
          <p:nvPr/>
        </p:nvSpPr>
        <p:spPr>
          <a:xfrm>
            <a:off x="2376000" y="1296000"/>
            <a:ext cx="3311280" cy="151092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15:34</a:t>
            </a:r>
            <a:endParaRPr b="0" lang="bg-BG" sz="1800" strike="noStrike" u="none">
              <a:solidFill>
                <a:srgbClr val="000000"/>
              </a:solidFill>
              <a:effectLst/>
              <a:uFillTx/>
              <a:latin typeface="Arial"/>
            </a:endParaRPr>
          </a:p>
          <a:p>
            <a:pPr>
              <a:lnSpc>
                <a:spcPct val="100000"/>
              </a:lnSpc>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Doğruluğa uyanın ve günah işlemeyin. Çünkü bazıların Allahtan haberi yok. (Ağarlan-asınız diye bunu söyledim.)</a:t>
            </a:r>
            <a:endParaRPr b="0" lang="bg-BG" sz="1800" strike="noStrike" u="none">
              <a:solidFill>
                <a:srgbClr val="000000"/>
              </a:solidFill>
              <a:effectLst/>
              <a:uFillTx/>
              <a:latin typeface="Arial"/>
            </a:endParaRPr>
          </a:p>
        </p:txBody>
      </p:sp>
      <p:sp>
        <p:nvSpPr>
          <p:cNvPr id="333" name=""/>
          <p:cNvSpPr/>
          <p:nvPr/>
        </p:nvSpPr>
        <p:spPr>
          <a:xfrm>
            <a:off x="324000" y="755640"/>
            <a:ext cx="863928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4) Diriliş yoksa, boşuna uğraşıyoruz (15:29-34)</a:t>
            </a:r>
            <a:endParaRPr b="0" lang="bg-BG" sz="2000" strike="noStrike" u="none">
              <a:solidFill>
                <a:srgbClr val="000000"/>
              </a:solidFill>
              <a:effectLst/>
              <a:uFillTx/>
              <a:latin typeface="Arial"/>
            </a:endParaRPr>
          </a:p>
        </p:txBody>
      </p:sp>
      <p:sp>
        <p:nvSpPr>
          <p:cNvPr id="334"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9. Problem:   BEDENİN DİRİLİŞİ  (b. 15)</a:t>
            </a:r>
            <a:endParaRPr b="0" lang="bg-BG" sz="2400" strike="noStrike" u="none">
              <a:solidFill>
                <a:srgbClr val="ffffff"/>
              </a:solidFill>
              <a:effectLst/>
              <a:uFillTx/>
              <a:latin typeface="Arial"/>
            </a:endParaRPr>
          </a:p>
        </p:txBody>
      </p:sp>
      <p:sp>
        <p:nvSpPr>
          <p:cNvPr id="335" name=""/>
          <p:cNvSpPr/>
          <p:nvPr/>
        </p:nvSpPr>
        <p:spPr>
          <a:xfrm>
            <a:off x="5832000" y="1152000"/>
            <a:ext cx="4247280" cy="442044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1" lang="bg-BG" sz="1800" strike="noStrike" u="none">
                <a:solidFill>
                  <a:srgbClr val="000000"/>
                </a:solidFill>
                <a:effectLst/>
                <a:uFillTx/>
                <a:latin typeface="Trebuchet MS"/>
                <a:ea typeface="DejaVu Sans"/>
              </a:rPr>
              <a:t>"Uyanın !"</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 ruhsal uyku: etrafındaki olayları göremiyorsun, rüyalarla uğraşıyorsun  </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 Vahiy 3:1-3 </a:t>
            </a:r>
            <a:r>
              <a:rPr b="1" lang="bg-BG" sz="1800" strike="noStrike" u="none">
                <a:solidFill>
                  <a:srgbClr val="000000"/>
                </a:solidFill>
                <a:effectLst/>
                <a:uFillTx/>
                <a:latin typeface="Trebuchet MS"/>
                <a:ea typeface="DejaVu Sans"/>
              </a:rPr>
              <a:t>SARDİS</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"Biliyorum, senin </a:t>
            </a:r>
            <a:r>
              <a:rPr b="0" lang="bg-BG" sz="1800" strike="noStrike" u="sng">
                <a:solidFill>
                  <a:srgbClr val="000000"/>
                </a:solidFill>
                <a:effectLst/>
                <a:uFillTx/>
                <a:latin typeface="Trebuchet MS"/>
                <a:ea typeface="DejaVu Sans"/>
              </a:rPr>
              <a:t>adın çıktı</a:t>
            </a:r>
            <a:r>
              <a:rPr b="0" lang="bg-BG" sz="1800" strike="noStrike" u="none">
                <a:solidFill>
                  <a:srgbClr val="000000"/>
                </a:solidFill>
                <a:effectLst/>
                <a:uFillTx/>
                <a:latin typeface="Trebuchet MS"/>
                <a:ea typeface="DejaVu Sans"/>
              </a:rPr>
              <a:t> yaşıyorsun diye, ama ölüsün. Uyan ve geri kalan şeyleri kuvvetlendir, ki onlar da zaten ölmek üzere. Çünkü fark ettim, senin işlerin Allahımın önünde henüz tamamlanmamıştır.</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2 Onun için hatırla, neler almışsın, neler duymuşsun. Bu şeyleri yerine getir ve tövbe et. Eger uyanmasan, senin üzerine bir </a:t>
            </a:r>
            <a:r>
              <a:rPr b="0" lang="bg-BG" sz="1800" strike="noStrike" u="sng">
                <a:solidFill>
                  <a:srgbClr val="000000"/>
                </a:solidFill>
                <a:effectLst/>
                <a:uFillTx/>
                <a:latin typeface="Trebuchet MS"/>
                <a:ea typeface="DejaVu Sans"/>
              </a:rPr>
              <a:t>hırsız gibi</a:t>
            </a:r>
            <a:r>
              <a:rPr b="0" lang="bg-BG" sz="1800" strike="noStrike" u="none">
                <a:solidFill>
                  <a:srgbClr val="000000"/>
                </a:solidFill>
                <a:effectLst/>
                <a:uFillTx/>
                <a:latin typeface="Trebuchet MS"/>
                <a:ea typeface="DejaVu Sans"/>
              </a:rPr>
              <a:t> gelecem. Ve ne vakıt gelecem de asla bilemesin.</a:t>
            </a:r>
            <a:endParaRPr b="0" lang="bg-BG" sz="1800" strike="noStrike" u="none">
              <a:solidFill>
                <a:srgbClr val="000000"/>
              </a:solidFill>
              <a:effectLst/>
              <a:uFillTx/>
              <a:latin typeface="Arial"/>
            </a:endParaRPr>
          </a:p>
        </p:txBody>
      </p:sp>
      <p:sp>
        <p:nvSpPr>
          <p:cNvPr id="336" name=""/>
          <p:cNvSpPr/>
          <p:nvPr/>
        </p:nvSpPr>
        <p:spPr>
          <a:xfrm>
            <a:off x="2484000" y="2935800"/>
            <a:ext cx="3203280" cy="242820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1" lang="bg-BG" sz="1800" strike="noStrike" u="none">
                <a:solidFill>
                  <a:srgbClr val="000000"/>
                </a:solidFill>
                <a:effectLst/>
                <a:uFillTx/>
                <a:latin typeface="Trebuchet MS"/>
                <a:ea typeface="DejaVu Sans"/>
              </a:rPr>
              <a:t>"Allahtan haberleri yok"</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 ruhlanmış imanlılar Gnostikler idi, daha fazla "Gnosis" ile övünürdüler.</a:t>
            </a:r>
            <a:endParaRPr b="0" lang="bg-BG" sz="1800" strike="noStrike" u="none">
              <a:solidFill>
                <a:srgbClr val="000000"/>
              </a:solidFill>
              <a:effectLst/>
              <a:uFillTx/>
              <a:latin typeface="Arial"/>
            </a:endParaRPr>
          </a:p>
          <a:p>
            <a:pPr>
              <a:lnSpc>
                <a:spcPct val="100000"/>
              </a:lnSpc>
              <a:spcAft>
                <a:spcPts val="567"/>
              </a:spcAft>
            </a:pPr>
            <a:r>
              <a:rPr b="0" lang="bg-BG" sz="1800" strike="noStrike" u="none">
                <a:solidFill>
                  <a:srgbClr val="000000"/>
                </a:solidFill>
                <a:effectLst/>
                <a:uFillTx/>
                <a:latin typeface="Trebuchet MS"/>
                <a:ea typeface="DejaVu Sans"/>
              </a:rPr>
              <a:t>- Ama Greklerin düşünce tarzına uyup dirilişi inkar etmekle Allahtan hiç "gnosis" olmadıklarını gösterdiler.</a:t>
            </a:r>
            <a:endParaRPr b="0" lang="bg-BG" sz="1800" strike="noStrike" u="none">
              <a:solidFill>
                <a:srgbClr val="000000"/>
              </a:solidFill>
              <a:effectLst/>
              <a:uFillTx/>
              <a:latin typeface="Arial"/>
            </a:endParaRPr>
          </a:p>
        </p:txBody>
      </p:sp>
      <p:pic>
        <p:nvPicPr>
          <p:cNvPr id="337" name="" descr=""/>
          <p:cNvPicPr/>
          <p:nvPr/>
        </p:nvPicPr>
        <p:blipFill>
          <a:blip r:embed="rId1"/>
          <a:stretch/>
        </p:blipFill>
        <p:spPr>
          <a:xfrm>
            <a:off x="216000" y="1296360"/>
            <a:ext cx="1943280" cy="4153680"/>
          </a:xfrm>
          <a:prstGeom prst="rect">
            <a:avLst/>
          </a:prstGeom>
          <a:noFill/>
          <a:ln w="0">
            <a:noFill/>
          </a:ln>
        </p:spPr>
      </p:pic>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sp>
        <p:nvSpPr>
          <p:cNvPr id="338"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9. Problem:   BEDENİN DİRİLİŞİ  (b. 15)</a:t>
            </a:r>
            <a:endParaRPr b="0" lang="bg-BG" sz="2400" strike="noStrike" u="none">
              <a:solidFill>
                <a:srgbClr val="ffffff"/>
              </a:solidFill>
              <a:effectLst/>
              <a:uFillTx/>
              <a:latin typeface="Arial"/>
            </a:endParaRPr>
          </a:p>
        </p:txBody>
      </p:sp>
      <p:grpSp>
        <p:nvGrpSpPr>
          <p:cNvPr id="339" name=""/>
          <p:cNvGrpSpPr/>
          <p:nvPr/>
        </p:nvGrpSpPr>
        <p:grpSpPr>
          <a:xfrm>
            <a:off x="273600" y="1620000"/>
            <a:ext cx="3059640" cy="3059640"/>
            <a:chOff x="273600" y="1620000"/>
            <a:chExt cx="3059640" cy="3059640"/>
          </a:xfrm>
        </p:grpSpPr>
        <p:pic>
          <p:nvPicPr>
            <p:cNvPr id="340" name="" descr=""/>
            <p:cNvPicPr/>
            <p:nvPr/>
          </p:nvPicPr>
          <p:blipFill>
            <a:blip r:embed="rId1"/>
            <a:stretch/>
          </p:blipFill>
          <p:spPr>
            <a:xfrm>
              <a:off x="273600" y="1620000"/>
              <a:ext cx="3059640" cy="3059640"/>
            </a:xfrm>
            <a:prstGeom prst="rect">
              <a:avLst/>
            </a:prstGeom>
            <a:noFill/>
            <a:ln w="0">
              <a:noFill/>
            </a:ln>
          </p:spPr>
        </p:pic>
        <p:sp>
          <p:nvSpPr>
            <p:cNvPr id="341" name=""/>
            <p:cNvSpPr/>
            <p:nvPr/>
          </p:nvSpPr>
          <p:spPr>
            <a:xfrm>
              <a:off x="381240" y="4212000"/>
              <a:ext cx="2858400" cy="424800"/>
            </a:xfrm>
            <a:prstGeom prst="rect">
              <a:avLst/>
            </a:prstGeom>
            <a:solidFill>
              <a:srgbClr val="8b0000"/>
            </a:solidFill>
            <a:ln w="0">
              <a:noFill/>
            </a:ln>
          </p:spPr>
          <p:style>
            <a:lnRef idx="0"/>
            <a:fillRef idx="0"/>
            <a:effectRef idx="0"/>
            <a:fontRef idx="minor"/>
          </p:style>
          <p:txBody>
            <a:bodyPr lIns="90000" rIns="90000" tIns="45000" bIns="45000" anchor="t" anchorCtr="1">
              <a:spAutoFit/>
            </a:bodyPr>
            <a:p>
              <a:pPr algn="ctr">
                <a:lnSpc>
                  <a:spcPct val="100000"/>
                </a:lnSpc>
                <a:spcAft>
                  <a:spcPts val="567"/>
                </a:spcAft>
              </a:pPr>
              <a:r>
                <a:rPr b="1" lang="bg-BG" sz="2200" strike="noStrike" u="none">
                  <a:solidFill>
                    <a:srgbClr val="ffffff"/>
                  </a:solidFill>
                  <a:effectLst/>
                  <a:uFillTx/>
                  <a:latin typeface="Trebuchet MS"/>
                  <a:ea typeface="DejaVu Sans"/>
                </a:rPr>
                <a:t>HADES</a:t>
              </a:r>
              <a:endParaRPr b="0" lang="bg-BG" sz="2200" strike="noStrike" u="none">
                <a:solidFill>
                  <a:srgbClr val="ffffff"/>
                </a:solidFill>
                <a:effectLst/>
                <a:uFillTx/>
                <a:latin typeface="Arial"/>
              </a:endParaRPr>
            </a:p>
          </p:txBody>
        </p:sp>
      </p:grpSp>
      <p:sp>
        <p:nvSpPr>
          <p:cNvPr id="342" name=""/>
          <p:cNvSpPr/>
          <p:nvPr/>
        </p:nvSpPr>
        <p:spPr>
          <a:xfrm>
            <a:off x="1692000" y="647640"/>
            <a:ext cx="6623640" cy="864000"/>
          </a:xfrm>
          <a:prstGeom prst="rect">
            <a:avLst/>
          </a:prstGeom>
          <a:noFill/>
          <a:ln w="0">
            <a:noFill/>
          </a:ln>
        </p:spPr>
        <p:style>
          <a:lnRef idx="0"/>
          <a:fillRef idx="0"/>
          <a:effectRef idx="0"/>
          <a:fontRef idx="minor"/>
        </p:style>
        <p:txBody>
          <a:bodyPr lIns="90000" rIns="90000" tIns="45000" bIns="45000" anchor="t" anchorCtr="1">
            <a:noAutofit/>
          </a:bodyPr>
          <a:p>
            <a:pPr algn="ct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87cefa"/>
                </a:solidFill>
                <a:effectLst/>
                <a:uFillTx/>
                <a:latin typeface="Palatino Linotype"/>
                <a:ea typeface="DejaVu Sans"/>
              </a:rPr>
              <a:t>DİRİLİŞ inancına rekabet eden düşünceler sorumluluğumuzu inkar ediyor</a:t>
            </a:r>
            <a:endParaRPr b="0" lang="bg-BG" sz="2400" strike="noStrike" u="none">
              <a:solidFill>
                <a:srgbClr val="ffffff"/>
              </a:solidFill>
              <a:effectLst/>
              <a:uFillTx/>
              <a:latin typeface="Arial"/>
            </a:endParaRPr>
          </a:p>
        </p:txBody>
      </p:sp>
      <p:grpSp>
        <p:nvGrpSpPr>
          <p:cNvPr id="343" name=""/>
          <p:cNvGrpSpPr/>
          <p:nvPr/>
        </p:nvGrpSpPr>
        <p:grpSpPr>
          <a:xfrm>
            <a:off x="3312000" y="1620000"/>
            <a:ext cx="3419640" cy="3059640"/>
            <a:chOff x="3312000" y="1620000"/>
            <a:chExt cx="3419640" cy="3059640"/>
          </a:xfrm>
        </p:grpSpPr>
        <p:pic>
          <p:nvPicPr>
            <p:cNvPr id="344" name="" descr=""/>
            <p:cNvPicPr/>
            <p:nvPr/>
          </p:nvPicPr>
          <p:blipFill>
            <a:blip r:embed="rId2"/>
            <a:stretch/>
          </p:blipFill>
          <p:spPr>
            <a:xfrm>
              <a:off x="3513600" y="1620000"/>
              <a:ext cx="3059640" cy="3059640"/>
            </a:xfrm>
            <a:prstGeom prst="rect">
              <a:avLst/>
            </a:prstGeom>
            <a:noFill/>
            <a:ln w="0">
              <a:noFill/>
            </a:ln>
          </p:spPr>
        </p:pic>
        <p:sp>
          <p:nvSpPr>
            <p:cNvPr id="345" name=""/>
            <p:cNvSpPr/>
            <p:nvPr/>
          </p:nvSpPr>
          <p:spPr>
            <a:xfrm>
              <a:off x="3312000" y="4212000"/>
              <a:ext cx="3419640" cy="424800"/>
            </a:xfrm>
            <a:prstGeom prst="rect">
              <a:avLst/>
            </a:prstGeom>
            <a:solidFill>
              <a:srgbClr val="00008b"/>
            </a:solidFill>
            <a:ln w="0">
              <a:noFill/>
            </a:ln>
          </p:spPr>
          <p:style>
            <a:lnRef idx="0"/>
            <a:fillRef idx="0"/>
            <a:effectRef idx="0"/>
            <a:fontRef idx="minor"/>
          </p:style>
          <p:txBody>
            <a:bodyPr lIns="90000" rIns="90000" tIns="45000" bIns="45000" anchor="t">
              <a:spAutoFit/>
            </a:bodyPr>
            <a:p>
              <a:pPr algn="ctr">
                <a:lnSpc>
                  <a:spcPct val="100000"/>
                </a:lnSpc>
                <a:spcAft>
                  <a:spcPts val="567"/>
                </a:spcAft>
              </a:pPr>
              <a:r>
                <a:rPr b="1" lang="bg-BG" sz="2200" strike="noStrike" u="none">
                  <a:solidFill>
                    <a:srgbClr val="ffffff"/>
                  </a:solidFill>
                  <a:effectLst/>
                  <a:uFillTx/>
                  <a:latin typeface="Trebuchet MS"/>
                  <a:ea typeface="DejaVu Sans"/>
                </a:rPr>
                <a:t>RUH GÖCÜ </a:t>
              </a:r>
              <a:r>
                <a:rPr b="1" lang="bg-BG" sz="1800" strike="noStrike" u="none">
                  <a:solidFill>
                    <a:srgbClr val="ffffff"/>
                  </a:solidFill>
                  <a:effectLst/>
                  <a:uFillTx/>
                  <a:latin typeface="Trebuchet MS"/>
                  <a:ea typeface="DejaVu Sans"/>
                </a:rPr>
                <a:t>(Reinkarnasyon)</a:t>
              </a:r>
              <a:endParaRPr b="0" lang="bg-BG" sz="1800" strike="noStrike" u="none">
                <a:solidFill>
                  <a:srgbClr val="ffffff"/>
                </a:solidFill>
                <a:effectLst/>
                <a:uFillTx/>
                <a:latin typeface="Arial"/>
              </a:endParaRPr>
            </a:p>
          </p:txBody>
        </p:sp>
      </p:grpSp>
      <p:grpSp>
        <p:nvGrpSpPr>
          <p:cNvPr id="346" name=""/>
          <p:cNvGrpSpPr/>
          <p:nvPr/>
        </p:nvGrpSpPr>
        <p:grpSpPr>
          <a:xfrm>
            <a:off x="6778800" y="1620000"/>
            <a:ext cx="3088440" cy="3059640"/>
            <a:chOff x="6778800" y="1620000"/>
            <a:chExt cx="3088440" cy="3059640"/>
          </a:xfrm>
        </p:grpSpPr>
        <p:pic>
          <p:nvPicPr>
            <p:cNvPr id="347" name="" descr=""/>
            <p:cNvPicPr/>
            <p:nvPr/>
          </p:nvPicPr>
          <p:blipFill>
            <a:blip r:embed="rId3"/>
            <a:srcRect l="0" t="0" r="21829" b="0"/>
            <a:stretch/>
          </p:blipFill>
          <p:spPr>
            <a:xfrm>
              <a:off x="6778800" y="1620000"/>
              <a:ext cx="3088440" cy="3059640"/>
            </a:xfrm>
            <a:prstGeom prst="rect">
              <a:avLst/>
            </a:prstGeom>
            <a:noFill/>
            <a:ln w="0">
              <a:noFill/>
            </a:ln>
          </p:spPr>
        </p:pic>
        <p:sp>
          <p:nvSpPr>
            <p:cNvPr id="348" name=""/>
            <p:cNvSpPr/>
            <p:nvPr/>
          </p:nvSpPr>
          <p:spPr>
            <a:xfrm>
              <a:off x="6840000" y="4212360"/>
              <a:ext cx="2987640" cy="424800"/>
            </a:xfrm>
            <a:prstGeom prst="rect">
              <a:avLst/>
            </a:prstGeom>
            <a:solidFill>
              <a:srgbClr val="800000"/>
            </a:solidFill>
            <a:ln w="0">
              <a:noFill/>
            </a:ln>
          </p:spPr>
          <p:style>
            <a:lnRef idx="0"/>
            <a:fillRef idx="0"/>
            <a:effectRef idx="0"/>
            <a:fontRef idx="minor"/>
          </p:style>
          <p:txBody>
            <a:bodyPr lIns="90000" rIns="90000" tIns="45000" bIns="45000" anchor="t">
              <a:spAutoFit/>
            </a:bodyPr>
            <a:p>
              <a:pPr algn="ctr">
                <a:lnSpc>
                  <a:spcPct val="100000"/>
                </a:lnSpc>
                <a:spcAft>
                  <a:spcPts val="567"/>
                </a:spcAft>
              </a:pPr>
              <a:r>
                <a:rPr b="1" lang="bg-BG" sz="2200" strike="noStrike" u="none">
                  <a:solidFill>
                    <a:srgbClr val="ffffff"/>
                  </a:solidFill>
                  <a:effectLst/>
                  <a:uFillTx/>
                  <a:latin typeface="Trebuchet MS"/>
                  <a:ea typeface="DejaVu Sans"/>
                </a:rPr>
                <a:t>KOSMİK BİRLEŞME</a:t>
              </a:r>
              <a:endParaRPr b="0" lang="bg-BG" sz="2200" strike="noStrike" u="none">
                <a:solidFill>
                  <a:srgbClr val="ffffff"/>
                </a:solidFill>
                <a:effectLst/>
                <a:uFillTx/>
                <a:latin typeface="Arial"/>
              </a:endParaRPr>
            </a:p>
          </p:txBody>
        </p:sp>
      </p:grpSp>
      <p:sp>
        <p:nvSpPr>
          <p:cNvPr id="349" name=""/>
          <p:cNvSpPr/>
          <p:nvPr/>
        </p:nvSpPr>
        <p:spPr>
          <a:xfrm>
            <a:off x="324360" y="4788360"/>
            <a:ext cx="2879280" cy="63828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ffffff"/>
              </a:buClr>
              <a:buSzPct val="40000"/>
              <a:buFont typeface="Wingdings" charset="2"/>
              <a:buChar char=""/>
            </a:pPr>
            <a:r>
              <a:rPr b="0" lang="bg-BG" sz="1800" strike="noStrike" u="none">
                <a:solidFill>
                  <a:srgbClr val="ffffff"/>
                </a:solidFill>
                <a:effectLst/>
                <a:uFillTx/>
                <a:latin typeface="Trebuchet MS"/>
                <a:ea typeface="DejaVu Sans"/>
              </a:rPr>
              <a:t>İyilerin de, kötülerin de herkesin sonu aynıdır</a:t>
            </a:r>
            <a:endParaRPr b="0" lang="bg-BG" sz="1800" strike="noStrike" u="none">
              <a:solidFill>
                <a:srgbClr val="ffffff"/>
              </a:solidFill>
              <a:effectLst/>
              <a:uFillTx/>
              <a:latin typeface="Arial"/>
            </a:endParaRPr>
          </a:p>
        </p:txBody>
      </p:sp>
      <p:sp>
        <p:nvSpPr>
          <p:cNvPr id="350" name=""/>
          <p:cNvSpPr/>
          <p:nvPr/>
        </p:nvSpPr>
        <p:spPr>
          <a:xfrm>
            <a:off x="3384720" y="4788720"/>
            <a:ext cx="3382920" cy="63828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ffffff"/>
              </a:buClr>
              <a:buSzPct val="40000"/>
              <a:buFont typeface="Wingdings" charset="2"/>
              <a:buChar char=""/>
            </a:pPr>
            <a:r>
              <a:rPr b="0" lang="bg-BG" sz="1800" strike="noStrike" u="none">
                <a:solidFill>
                  <a:srgbClr val="ffffff"/>
                </a:solidFill>
                <a:effectLst/>
                <a:uFillTx/>
                <a:latin typeface="Trebuchet MS"/>
                <a:ea typeface="DejaVu Sans"/>
              </a:rPr>
              <a:t>Defalarca hayatını iyileştir-meye fırsatın olacak</a:t>
            </a:r>
            <a:endParaRPr b="0" lang="bg-BG" sz="1800" strike="noStrike" u="none">
              <a:solidFill>
                <a:srgbClr val="ffffff"/>
              </a:solidFill>
              <a:effectLst/>
              <a:uFillTx/>
              <a:latin typeface="Arial"/>
            </a:endParaRPr>
          </a:p>
        </p:txBody>
      </p:sp>
      <p:sp>
        <p:nvSpPr>
          <p:cNvPr id="351" name=""/>
          <p:cNvSpPr/>
          <p:nvPr/>
        </p:nvSpPr>
        <p:spPr>
          <a:xfrm>
            <a:off x="6660720" y="4789080"/>
            <a:ext cx="3382920" cy="63828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ffffff"/>
              </a:buClr>
              <a:buSzPct val="40000"/>
              <a:buFont typeface="Wingdings" charset="2"/>
              <a:buChar char=""/>
            </a:pPr>
            <a:r>
              <a:rPr b="0" lang="bg-BG" sz="1800" strike="noStrike" u="none">
                <a:solidFill>
                  <a:srgbClr val="ffffff"/>
                </a:solidFill>
                <a:effectLst/>
                <a:uFillTx/>
                <a:latin typeface="Trebuchet MS"/>
                <a:ea typeface="DejaVu Sans"/>
              </a:rPr>
              <a:t>Kişiliğin eriyip yok oluyor; Yaratıcıyla birleşiyorsun.</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timing>
    <p:tnLst>
      <p:par>
        <p:cTn id="131" dur="indefinite" restart="never" nodeType="tmRoot">
          <p:childTnLst>
            <p:seq>
              <p:cTn id="132" dur="indefinite" nodeType="mainSeq">
                <p:childTnLst>
                  <p:par>
                    <p:cTn id="133" fill="hold">
                      <p:stCondLst>
                        <p:cond delay="indefinite"/>
                      </p:stCondLst>
                      <p:childTnLst>
                        <p:par>
                          <p:cTn id="134" fill="hold">
                            <p:stCondLst>
                              <p:cond delay="0"/>
                            </p:stCondLst>
                            <p:childTnLst>
                              <p:par>
                                <p:cTn id="135" nodeType="clickEffect" fill="hold" presetClass="entr" presetID="23" presetSubtype="16">
                                  <p:stCondLst>
                                    <p:cond delay="0"/>
                                  </p:stCondLst>
                                  <p:childTnLst>
                                    <p:set>
                                      <p:cBhvr>
                                        <p:cTn id="136" dur="1" fill="hold">
                                          <p:stCondLst>
                                            <p:cond delay="0"/>
                                          </p:stCondLst>
                                        </p:cTn>
                                        <p:tgtEl>
                                          <p:spTgt spid="339"/>
                                        </p:tgtEl>
                                        <p:attrNameLst>
                                          <p:attrName>style.visibility</p:attrName>
                                        </p:attrNameLst>
                                      </p:cBhvr>
                                      <p:to>
                                        <p:strVal val="visible"/>
                                      </p:to>
                                    </p:set>
                                    <p:anim calcmode="lin" valueType="num">
                                      <p:cBhvr additive="repl">
                                        <p:cTn id="137" dur="500" fill="hold"/>
                                        <p:tgtEl>
                                          <p:spTgt spid="339"/>
                                        </p:tgtEl>
                                        <p:attrNameLst>
                                          <p:attrName>ppt_w</p:attrName>
                                        </p:attrNameLst>
                                      </p:cBhvr>
                                      <p:tavLst>
                                        <p:tav tm="0">
                                          <p:val>
                                            <p:strVal val="0"/>
                                          </p:val>
                                        </p:tav>
                                        <p:tav tm="100000">
                                          <p:val>
                                            <p:strVal val="#ppt_w"/>
                                          </p:val>
                                        </p:tav>
                                      </p:tavLst>
                                    </p:anim>
                                    <p:anim calcmode="lin" valueType="num">
                                      <p:cBhvr additive="repl">
                                        <p:cTn id="138" dur="500" fill="hold"/>
                                        <p:tgtEl>
                                          <p:spTgt spid="339"/>
                                        </p:tgtEl>
                                        <p:attrNameLst>
                                          <p:attrName>ppt_h</p:attrName>
                                        </p:attrNameLst>
                                      </p:cBhvr>
                                      <p:tavLst>
                                        <p:tav tm="0">
                                          <p:val>
                                            <p:strVal val="0"/>
                                          </p:val>
                                        </p:tav>
                                        <p:tav tm="100000">
                                          <p:val>
                                            <p:strVal val="#ppt_h"/>
                                          </p:val>
                                        </p:tav>
                                      </p:tavLst>
                                    </p:anim>
                                  </p:childTnLst>
                                </p:cTn>
                              </p:par>
                            </p:childTnLst>
                          </p:cTn>
                        </p:par>
                      </p:childTnLst>
                    </p:cTn>
                  </p:par>
                  <p:par>
                    <p:cTn id="139" fill="hold">
                      <p:stCondLst>
                        <p:cond delay="indefinite"/>
                      </p:stCondLst>
                      <p:childTnLst>
                        <p:par>
                          <p:cTn id="140" fill="hold">
                            <p:stCondLst>
                              <p:cond delay="0"/>
                            </p:stCondLst>
                            <p:childTnLst>
                              <p:par>
                                <p:cTn id="141" nodeType="clickEffect" fill="hold" presetClass="entr" presetID="2" presetSubtype="4">
                                  <p:stCondLst>
                                    <p:cond delay="0"/>
                                  </p:stCondLst>
                                  <p:childTnLst>
                                    <p:set>
                                      <p:cBhvr>
                                        <p:cTn id="142" dur="1" fill="hold">
                                          <p:stCondLst>
                                            <p:cond delay="0"/>
                                          </p:stCondLst>
                                        </p:cTn>
                                        <p:tgtEl>
                                          <p:spTgt spid="349"/>
                                        </p:tgtEl>
                                        <p:attrNameLst>
                                          <p:attrName>style.visibility</p:attrName>
                                        </p:attrNameLst>
                                      </p:cBhvr>
                                      <p:to>
                                        <p:strVal val="visible"/>
                                      </p:to>
                                    </p:set>
                                    <p:anim calcmode="lin" valueType="num">
                                      <p:cBhvr additive="repl">
                                        <p:cTn id="143" dur="500" fill="hold"/>
                                        <p:tgtEl>
                                          <p:spTgt spid="349"/>
                                        </p:tgtEl>
                                        <p:attrNameLst>
                                          <p:attrName>ppt_x</p:attrName>
                                        </p:attrNameLst>
                                      </p:cBhvr>
                                      <p:tavLst>
                                        <p:tav tm="0">
                                          <p:val>
                                            <p:strVal val="#ppt_x"/>
                                          </p:val>
                                        </p:tav>
                                        <p:tav tm="100000">
                                          <p:val>
                                            <p:strVal val="#ppt_x"/>
                                          </p:val>
                                        </p:tav>
                                      </p:tavLst>
                                    </p:anim>
                                    <p:anim calcmode="lin" valueType="num">
                                      <p:cBhvr additive="repl">
                                        <p:cTn id="144" dur="500" fill="hold"/>
                                        <p:tgtEl>
                                          <p:spTgt spid="349"/>
                                        </p:tgtEl>
                                        <p:attrNameLst>
                                          <p:attrName>ppt_y</p:attrName>
                                        </p:attrNameLst>
                                      </p:cBhvr>
                                      <p:tavLst>
                                        <p:tav tm="0">
                                          <p:val>
                                            <p:strVal val="1+#ppt_h/2"/>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nodeType="clickEffect" fill="hold" presetClass="entr" presetID="23" presetSubtype="16">
                                  <p:stCondLst>
                                    <p:cond delay="0"/>
                                  </p:stCondLst>
                                  <p:childTnLst>
                                    <p:set>
                                      <p:cBhvr>
                                        <p:cTn id="148" dur="1" fill="hold">
                                          <p:stCondLst>
                                            <p:cond delay="0"/>
                                          </p:stCondLst>
                                        </p:cTn>
                                        <p:tgtEl>
                                          <p:spTgt spid="343"/>
                                        </p:tgtEl>
                                        <p:attrNameLst>
                                          <p:attrName>style.visibility</p:attrName>
                                        </p:attrNameLst>
                                      </p:cBhvr>
                                      <p:to>
                                        <p:strVal val="visible"/>
                                      </p:to>
                                    </p:set>
                                    <p:anim calcmode="lin" valueType="num">
                                      <p:cBhvr additive="repl">
                                        <p:cTn id="149" dur="500" fill="hold"/>
                                        <p:tgtEl>
                                          <p:spTgt spid="343"/>
                                        </p:tgtEl>
                                        <p:attrNameLst>
                                          <p:attrName>ppt_w</p:attrName>
                                        </p:attrNameLst>
                                      </p:cBhvr>
                                      <p:tavLst>
                                        <p:tav tm="0">
                                          <p:val>
                                            <p:strVal val="0"/>
                                          </p:val>
                                        </p:tav>
                                        <p:tav tm="100000">
                                          <p:val>
                                            <p:strVal val="#ppt_w"/>
                                          </p:val>
                                        </p:tav>
                                      </p:tavLst>
                                    </p:anim>
                                    <p:anim calcmode="lin" valueType="num">
                                      <p:cBhvr additive="repl">
                                        <p:cTn id="150" dur="500" fill="hold"/>
                                        <p:tgtEl>
                                          <p:spTgt spid="343"/>
                                        </p:tgtEl>
                                        <p:attrNameLst>
                                          <p:attrName>ppt_h</p:attrName>
                                        </p:attrNameLst>
                                      </p:cBhvr>
                                      <p:tavLst>
                                        <p:tav tm="0">
                                          <p:val>
                                            <p:strVal val="0"/>
                                          </p:val>
                                        </p:tav>
                                        <p:tav tm="100000">
                                          <p:val>
                                            <p:strVal val="#ppt_h"/>
                                          </p:val>
                                        </p:tav>
                                      </p:tavLst>
                                    </p:anim>
                                  </p:childTnLst>
                                </p:cTn>
                              </p:par>
                            </p:childTnLst>
                          </p:cTn>
                        </p:par>
                      </p:childTnLst>
                    </p:cTn>
                  </p:par>
                  <p:par>
                    <p:cTn id="151" fill="hold">
                      <p:stCondLst>
                        <p:cond delay="indefinite"/>
                      </p:stCondLst>
                      <p:childTnLst>
                        <p:par>
                          <p:cTn id="152" fill="hold">
                            <p:stCondLst>
                              <p:cond delay="0"/>
                            </p:stCondLst>
                            <p:childTnLst>
                              <p:par>
                                <p:cTn id="153" nodeType="clickEffect" fill="hold" presetClass="entr" presetID="2" presetSubtype="4">
                                  <p:stCondLst>
                                    <p:cond delay="0"/>
                                  </p:stCondLst>
                                  <p:childTnLst>
                                    <p:set>
                                      <p:cBhvr>
                                        <p:cTn id="154" dur="1" fill="hold">
                                          <p:stCondLst>
                                            <p:cond delay="0"/>
                                          </p:stCondLst>
                                        </p:cTn>
                                        <p:tgtEl>
                                          <p:spTgt spid="350"/>
                                        </p:tgtEl>
                                        <p:attrNameLst>
                                          <p:attrName>style.visibility</p:attrName>
                                        </p:attrNameLst>
                                      </p:cBhvr>
                                      <p:to>
                                        <p:strVal val="visible"/>
                                      </p:to>
                                    </p:set>
                                    <p:anim calcmode="lin" valueType="num">
                                      <p:cBhvr additive="repl">
                                        <p:cTn id="155" dur="500" fill="hold"/>
                                        <p:tgtEl>
                                          <p:spTgt spid="350"/>
                                        </p:tgtEl>
                                        <p:attrNameLst>
                                          <p:attrName>ppt_x</p:attrName>
                                        </p:attrNameLst>
                                      </p:cBhvr>
                                      <p:tavLst>
                                        <p:tav tm="0">
                                          <p:val>
                                            <p:strVal val="#ppt_x"/>
                                          </p:val>
                                        </p:tav>
                                        <p:tav tm="100000">
                                          <p:val>
                                            <p:strVal val="#ppt_x"/>
                                          </p:val>
                                        </p:tav>
                                      </p:tavLst>
                                    </p:anim>
                                    <p:anim calcmode="lin" valueType="num">
                                      <p:cBhvr additive="repl">
                                        <p:cTn id="156" dur="500" fill="hold"/>
                                        <p:tgtEl>
                                          <p:spTgt spid="350"/>
                                        </p:tgtEl>
                                        <p:attrNameLst>
                                          <p:attrName>ppt_y</p:attrName>
                                        </p:attrNameLst>
                                      </p:cBhvr>
                                      <p:tavLst>
                                        <p:tav tm="0">
                                          <p:val>
                                            <p:strVal val="1+#ppt_h/2"/>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nodeType="clickEffect" fill="hold" presetClass="entr" presetID="23" presetSubtype="16">
                                  <p:stCondLst>
                                    <p:cond delay="0"/>
                                  </p:stCondLst>
                                  <p:childTnLst>
                                    <p:set>
                                      <p:cBhvr>
                                        <p:cTn id="160" dur="1" fill="hold">
                                          <p:stCondLst>
                                            <p:cond delay="0"/>
                                          </p:stCondLst>
                                        </p:cTn>
                                        <p:tgtEl>
                                          <p:spTgt spid="346"/>
                                        </p:tgtEl>
                                        <p:attrNameLst>
                                          <p:attrName>style.visibility</p:attrName>
                                        </p:attrNameLst>
                                      </p:cBhvr>
                                      <p:to>
                                        <p:strVal val="visible"/>
                                      </p:to>
                                    </p:set>
                                    <p:anim calcmode="lin" valueType="num">
                                      <p:cBhvr additive="repl">
                                        <p:cTn id="161" dur="500" fill="hold"/>
                                        <p:tgtEl>
                                          <p:spTgt spid="346"/>
                                        </p:tgtEl>
                                        <p:attrNameLst>
                                          <p:attrName>ppt_w</p:attrName>
                                        </p:attrNameLst>
                                      </p:cBhvr>
                                      <p:tavLst>
                                        <p:tav tm="0">
                                          <p:val>
                                            <p:strVal val="0"/>
                                          </p:val>
                                        </p:tav>
                                        <p:tav tm="100000">
                                          <p:val>
                                            <p:strVal val="#ppt_w"/>
                                          </p:val>
                                        </p:tav>
                                      </p:tavLst>
                                    </p:anim>
                                    <p:anim calcmode="lin" valueType="num">
                                      <p:cBhvr additive="repl">
                                        <p:cTn id="162" dur="500" fill="hold"/>
                                        <p:tgtEl>
                                          <p:spTgt spid="346"/>
                                        </p:tgtEl>
                                        <p:attrNameLst>
                                          <p:attrName>ppt_h</p:attrName>
                                        </p:attrNameLst>
                                      </p:cBhvr>
                                      <p:tavLst>
                                        <p:tav tm="0">
                                          <p:val>
                                            <p:strVal val="0"/>
                                          </p:val>
                                        </p:tav>
                                        <p:tav tm="100000">
                                          <p:val>
                                            <p:strVal val="#ppt_h"/>
                                          </p:val>
                                        </p:tav>
                                      </p:tavLst>
                                    </p:anim>
                                  </p:childTnLst>
                                </p:cTn>
                              </p:par>
                            </p:childTnLst>
                          </p:cTn>
                        </p:par>
                      </p:childTnLst>
                    </p:cTn>
                  </p:par>
                  <p:par>
                    <p:cTn id="163" fill="hold">
                      <p:stCondLst>
                        <p:cond delay="indefinite"/>
                      </p:stCondLst>
                      <p:childTnLst>
                        <p:par>
                          <p:cTn id="164" fill="hold">
                            <p:stCondLst>
                              <p:cond delay="0"/>
                            </p:stCondLst>
                            <p:childTnLst>
                              <p:par>
                                <p:cTn id="165" nodeType="clickEffect" fill="hold" presetClass="entr" presetID="2" presetSubtype="4">
                                  <p:stCondLst>
                                    <p:cond delay="0"/>
                                  </p:stCondLst>
                                  <p:childTnLst>
                                    <p:set>
                                      <p:cBhvr>
                                        <p:cTn id="166" dur="1" fill="hold">
                                          <p:stCondLst>
                                            <p:cond delay="0"/>
                                          </p:stCondLst>
                                        </p:cTn>
                                        <p:tgtEl>
                                          <p:spTgt spid="351"/>
                                        </p:tgtEl>
                                        <p:attrNameLst>
                                          <p:attrName>style.visibility</p:attrName>
                                        </p:attrNameLst>
                                      </p:cBhvr>
                                      <p:to>
                                        <p:strVal val="visible"/>
                                      </p:to>
                                    </p:set>
                                    <p:anim calcmode="lin" valueType="num">
                                      <p:cBhvr additive="repl">
                                        <p:cTn id="167" dur="500" fill="hold"/>
                                        <p:tgtEl>
                                          <p:spTgt spid="351"/>
                                        </p:tgtEl>
                                        <p:attrNameLst>
                                          <p:attrName>ppt_x</p:attrName>
                                        </p:attrNameLst>
                                      </p:cBhvr>
                                      <p:tavLst>
                                        <p:tav tm="0">
                                          <p:val>
                                            <p:strVal val="#ppt_x"/>
                                          </p:val>
                                        </p:tav>
                                        <p:tav tm="100000">
                                          <p:val>
                                            <p:strVal val="#ppt_x"/>
                                          </p:val>
                                        </p:tav>
                                      </p:tavLst>
                                    </p:anim>
                                    <p:anim calcmode="lin" valueType="num">
                                      <p:cBhvr additive="repl">
                                        <p:cTn id="168" dur="500" fill="hold"/>
                                        <p:tgtEl>
                                          <p:spTgt spid="3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sp>
        <p:nvSpPr>
          <p:cNvPr id="352"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9. Problem:   BEDENİN DİRİLİŞİ  (b. 15)</a:t>
            </a:r>
            <a:endParaRPr b="0" lang="bg-BG" sz="2400" strike="noStrike" u="none">
              <a:solidFill>
                <a:srgbClr val="ffffff"/>
              </a:solidFill>
              <a:effectLst/>
              <a:uFillTx/>
              <a:latin typeface="Arial"/>
            </a:endParaRPr>
          </a:p>
        </p:txBody>
      </p:sp>
      <p:sp>
        <p:nvSpPr>
          <p:cNvPr id="353" name=""/>
          <p:cNvSpPr/>
          <p:nvPr/>
        </p:nvSpPr>
        <p:spPr>
          <a:xfrm>
            <a:off x="468000" y="684000"/>
            <a:ext cx="3635640" cy="1007640"/>
          </a:xfrm>
          <a:prstGeom prst="rect">
            <a:avLst/>
          </a:prstGeom>
          <a:noFill/>
          <a:ln w="0">
            <a:noFill/>
          </a:ln>
        </p:spPr>
        <p:style>
          <a:lnRef idx="0"/>
          <a:fillRef idx="0"/>
          <a:effectRef idx="0"/>
          <a:fontRef idx="minor"/>
        </p:style>
        <p:txBody>
          <a:bodyPr lIns="90000" rIns="90000" tIns="45000" bIns="45000" anchor="t" anchorCtr="1">
            <a:noAutofit/>
          </a:bodyPr>
          <a:p>
            <a:pPr algn="ct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600" strike="noStrike" u="none">
                <a:solidFill>
                  <a:srgbClr val="87cefa"/>
                </a:solidFill>
                <a:effectLst/>
                <a:uFillTx/>
                <a:latin typeface="Palatino Linotype"/>
                <a:ea typeface="DejaVu Sans"/>
              </a:rPr>
              <a:t>EA'da diriliş için ipuçları vardır</a:t>
            </a:r>
            <a:endParaRPr b="0" lang="bg-BG" sz="2600" strike="noStrike" u="none">
              <a:solidFill>
                <a:srgbClr val="ffffff"/>
              </a:solidFill>
              <a:effectLst/>
              <a:uFillTx/>
              <a:latin typeface="Arial"/>
            </a:endParaRPr>
          </a:p>
        </p:txBody>
      </p:sp>
      <p:pic>
        <p:nvPicPr>
          <p:cNvPr id="354" name="" descr=""/>
          <p:cNvPicPr/>
          <p:nvPr/>
        </p:nvPicPr>
        <p:blipFill>
          <a:blip r:embed="rId1"/>
          <a:stretch/>
        </p:blipFill>
        <p:spPr>
          <a:xfrm flipH="1">
            <a:off x="5041080" y="1848960"/>
            <a:ext cx="5075640" cy="3857400"/>
          </a:xfrm>
          <a:prstGeom prst="rect">
            <a:avLst/>
          </a:prstGeom>
          <a:noFill/>
          <a:ln w="0">
            <a:noFill/>
          </a:ln>
        </p:spPr>
      </p:pic>
      <p:sp>
        <p:nvSpPr>
          <p:cNvPr id="355" name=""/>
          <p:cNvSpPr/>
          <p:nvPr/>
        </p:nvSpPr>
        <p:spPr>
          <a:xfrm>
            <a:off x="5508000" y="4968000"/>
            <a:ext cx="4319640" cy="42480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ffffff"/>
              </a:buClr>
              <a:buSzPct val="40000"/>
              <a:buFont typeface="Wingdings" charset="2"/>
              <a:buChar char=""/>
            </a:pPr>
            <a:r>
              <a:rPr b="1" lang="bg-BG" sz="2200" strike="noStrike" u="none">
                <a:solidFill>
                  <a:srgbClr val="ffffff"/>
                </a:solidFill>
                <a:effectLst/>
                <a:uFillTx/>
                <a:latin typeface="Trebuchet MS"/>
                <a:ea typeface="DejaVu Sans"/>
              </a:rPr>
              <a:t>Hahamların cevabı şöyle idi: </a:t>
            </a:r>
            <a:endParaRPr b="0" lang="bg-BG" sz="2200" strike="noStrike" u="none">
              <a:solidFill>
                <a:srgbClr val="ffffff"/>
              </a:solidFill>
              <a:effectLst/>
              <a:uFillTx/>
              <a:latin typeface="Arial"/>
            </a:endParaRPr>
          </a:p>
        </p:txBody>
      </p:sp>
      <p:sp>
        <p:nvSpPr>
          <p:cNvPr id="356" name=""/>
          <p:cNvSpPr/>
          <p:nvPr/>
        </p:nvSpPr>
        <p:spPr>
          <a:xfrm>
            <a:off x="4752000" y="756000"/>
            <a:ext cx="3779640" cy="1727640"/>
          </a:xfrm>
          <a:prstGeom prst="wedgeRoundRectCallout">
            <a:avLst>
              <a:gd name="adj1" fmla="val 39912"/>
              <a:gd name="adj2" fmla="val 97300"/>
              <a:gd name="adj3" fmla="val 16667"/>
            </a:avLst>
          </a:prstGeom>
          <a:solidFill>
            <a:srgbClr val="00008b"/>
          </a:solidFill>
          <a:ln w="0">
            <a:solidFill>
              <a:srgbClr val="3465a4"/>
            </a:solidFill>
          </a:ln>
        </p:spPr>
        <p:style>
          <a:lnRef idx="0"/>
          <a:fillRef idx="0"/>
          <a:effectRef idx="0"/>
          <a:fontRef idx="minor"/>
        </p:style>
        <p:txBody>
          <a:bodyPr lIns="90000" rIns="90000" tIns="45000" bIns="45000" anchor="ctr">
            <a:noAutofit/>
          </a:bodyPr>
          <a:p>
            <a:pPr>
              <a:lnSpc>
                <a:spcPct val="100000"/>
              </a:lnSpc>
            </a:pPr>
            <a:endParaRPr b="0" lang="bg-BG" sz="1800" strike="noStrike" u="none">
              <a:solidFill>
                <a:srgbClr val="ffffff"/>
              </a:solidFill>
              <a:effectLst/>
              <a:uFillTx/>
              <a:latin typeface="Arial"/>
              <a:ea typeface="DejaVu Sans"/>
            </a:endParaRPr>
          </a:p>
        </p:txBody>
      </p:sp>
      <p:sp>
        <p:nvSpPr>
          <p:cNvPr id="357" name=""/>
          <p:cNvSpPr/>
          <p:nvPr/>
        </p:nvSpPr>
        <p:spPr>
          <a:xfrm>
            <a:off x="4860000" y="833040"/>
            <a:ext cx="3635640" cy="153684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0" lang="bg-BG" sz="1900" strike="noStrike" u="none">
                <a:solidFill>
                  <a:srgbClr val="ffffff"/>
                </a:solidFill>
                <a:effectLst/>
                <a:uFillTx/>
                <a:latin typeface="Trebuchet MS"/>
                <a:ea typeface="DejaVu Sans"/>
              </a:rPr>
              <a:t>"O halde toprak ölüleri mutlaka geri getirecektir. Biçiminde hiç bir değişiklik olmayacak, toprak bedeni nasıl aldıysa öyle geri verecektir." (Baruh Apokalipsi)</a:t>
            </a:r>
            <a:endParaRPr b="0" lang="bg-BG" sz="1900" strike="noStrike" u="none">
              <a:solidFill>
                <a:srgbClr val="ffffff"/>
              </a:solidFill>
              <a:effectLst/>
              <a:uFillTx/>
              <a:latin typeface="Arial"/>
            </a:endParaRPr>
          </a:p>
        </p:txBody>
      </p:sp>
      <p:sp>
        <p:nvSpPr>
          <p:cNvPr id="358" name=""/>
          <p:cNvSpPr/>
          <p:nvPr/>
        </p:nvSpPr>
        <p:spPr>
          <a:xfrm>
            <a:off x="216000" y="1584000"/>
            <a:ext cx="4464360" cy="39610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ffffff"/>
                </a:solidFill>
                <a:effectLst/>
                <a:uFillTx/>
                <a:latin typeface="Trebuchet MS"/>
                <a:ea typeface="DejaVu Sans"/>
              </a:rPr>
              <a:t>Eyub 19:26   </a:t>
            </a:r>
            <a:r>
              <a:rPr b="0" lang="bg-BG" sz="1800" strike="noStrike" u="none">
                <a:solidFill>
                  <a:srgbClr val="ffffff"/>
                </a:solidFill>
                <a:effectLst/>
                <a:uFillTx/>
                <a:latin typeface="Trebuchet MS"/>
                <a:ea typeface="DejaVu Sans"/>
              </a:rPr>
              <a:t>Derim yok olduktan sonra, </a:t>
            </a: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Trebuchet MS"/>
                <a:ea typeface="DejaVu Sans"/>
              </a:rPr>
              <a:t>Yeni bedenimle Tanrı'yı göreceğim. </a:t>
            </a:r>
            <a:endParaRPr b="0" lang="bg-BG" sz="1800" strike="noStrike" u="none">
              <a:solidFill>
                <a:srgbClr val="ffffff"/>
              </a:solidFill>
              <a:effectLst/>
              <a:uFillTx/>
              <a:latin typeface="Arial"/>
            </a:endParaRPr>
          </a:p>
          <a:p>
            <a:pPr>
              <a:lnSpc>
                <a:spcPct val="100000"/>
              </a:lnSpc>
            </a:pPr>
            <a:endParaRPr b="0" lang="bg-BG" sz="1000" strike="noStrike" u="none">
              <a:solidFill>
                <a:srgbClr val="ffffff"/>
              </a:solidFill>
              <a:effectLst/>
              <a:uFillTx/>
              <a:latin typeface="Arial"/>
            </a:endParaRPr>
          </a:p>
          <a:p>
            <a:pPr>
              <a:lnSpc>
                <a:spcPct val="100000"/>
              </a:lnSpc>
            </a:pPr>
            <a:r>
              <a:rPr b="1" lang="bg-BG" sz="1800" strike="noStrike" u="none">
                <a:solidFill>
                  <a:srgbClr val="ffffff"/>
                </a:solidFill>
                <a:effectLst/>
                <a:uFillTx/>
                <a:latin typeface="Trebuchet MS"/>
                <a:ea typeface="DejaVu Sans"/>
              </a:rPr>
              <a:t>Yeşaya 26:19    </a:t>
            </a: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Trebuchet MS"/>
                <a:ea typeface="DejaVu Sans"/>
              </a:rPr>
              <a:t>Ama senin ölülerin yaşayacak, </a:t>
            </a: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Trebuchet MS"/>
                <a:ea typeface="DejaVu Sans"/>
              </a:rPr>
              <a:t>Bedenleri dirilecek. </a:t>
            </a: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Trebuchet MS"/>
                <a:ea typeface="DejaVu Sans"/>
              </a:rPr>
              <a:t>Ey sizler, toprak altında yatanlar, </a:t>
            </a: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Trebuchet MS"/>
                <a:ea typeface="DejaVu Sans"/>
              </a:rPr>
              <a:t>Uyanın, ezgiler söyleyin. </a:t>
            </a: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Trebuchet MS"/>
                <a:ea typeface="DejaVu Sans"/>
              </a:rPr>
              <a:t>Çünkü senin çiyin sabah çiyine benzer, </a:t>
            </a: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Trebuchet MS"/>
                <a:ea typeface="DejaVu Sans"/>
              </a:rPr>
              <a:t>Toprak ölülerini yaşama kavuşturacak.</a:t>
            </a:r>
            <a:endParaRPr b="0" lang="bg-BG" sz="1800" strike="noStrike" u="none">
              <a:solidFill>
                <a:srgbClr val="ffffff"/>
              </a:solidFill>
              <a:effectLst/>
              <a:uFillTx/>
              <a:latin typeface="Arial"/>
            </a:endParaRPr>
          </a:p>
          <a:p>
            <a:pPr>
              <a:lnSpc>
                <a:spcPct val="100000"/>
              </a:lnSpc>
            </a:pPr>
            <a:endParaRPr b="0" lang="bg-BG" sz="1000" strike="noStrike" u="none">
              <a:solidFill>
                <a:srgbClr val="ffffff"/>
              </a:solidFill>
              <a:effectLst/>
              <a:uFillTx/>
              <a:latin typeface="Arial"/>
            </a:endParaRPr>
          </a:p>
          <a:p>
            <a:pPr>
              <a:lnSpc>
                <a:spcPct val="100000"/>
              </a:lnSpc>
            </a:pPr>
            <a:r>
              <a:rPr b="1" lang="bg-BG" sz="1800" strike="noStrike" u="none">
                <a:solidFill>
                  <a:srgbClr val="ffffff"/>
                </a:solidFill>
                <a:effectLst/>
                <a:uFillTx/>
                <a:latin typeface="Trebuchet MS"/>
                <a:ea typeface="DejaVu Sans"/>
              </a:rPr>
              <a:t>Daniel 12:2 </a:t>
            </a:r>
            <a:r>
              <a:rPr b="0" lang="bg-BG" sz="1800" strike="noStrike" u="none">
                <a:solidFill>
                  <a:srgbClr val="ffffff"/>
                </a:solidFill>
                <a:effectLst/>
                <a:uFillTx/>
                <a:latin typeface="Trebuchet MS"/>
                <a:ea typeface="DejaVu Sans"/>
              </a:rPr>
              <a:t>    Yeryüzü toprağında uyuyanların birçoğu uyanacak: Kimisi sonsuz yaşama, kimisi utanca ve sonsuz iğrençliğe gönderilecek. </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timing>
    <p:tnLst>
      <p:par>
        <p:cTn id="169" dur="indefinite" restart="never" nodeType="tmRoot">
          <p:childTnLst>
            <p:seq>
              <p:cTn id="170" dur="indefinite" nodeType="mainSeq">
                <p:childTnLst>
                  <p:par>
                    <p:cTn id="171" fill="hold">
                      <p:stCondLst>
                        <p:cond delay="indefinite"/>
                      </p:stCondLst>
                      <p:childTnLst>
                        <p:par>
                          <p:cTn id="172" fill="hold">
                            <p:stCondLst>
                              <p:cond delay="0"/>
                            </p:stCondLst>
                            <p:childTnLst>
                              <p:par>
                                <p:cTn id="173" nodeType="clickEffect" fill="hold" presetClass="entr" presetID="2" presetSubtype="4">
                                  <p:stCondLst>
                                    <p:cond delay="0"/>
                                  </p:stCondLst>
                                  <p:childTnLst>
                                    <p:set>
                                      <p:cBhvr>
                                        <p:cTn id="174" dur="1" fill="hold">
                                          <p:stCondLst>
                                            <p:cond delay="0"/>
                                          </p:stCondLst>
                                        </p:cTn>
                                        <p:tgtEl>
                                          <p:spTgt spid="355"/>
                                        </p:tgtEl>
                                        <p:attrNameLst>
                                          <p:attrName>style.visibility</p:attrName>
                                        </p:attrNameLst>
                                      </p:cBhvr>
                                      <p:to>
                                        <p:strVal val="visible"/>
                                      </p:to>
                                    </p:set>
                                    <p:anim calcmode="lin" valueType="num">
                                      <p:cBhvr additive="repl">
                                        <p:cTn id="175" dur="500" fill="hold"/>
                                        <p:tgtEl>
                                          <p:spTgt spid="355"/>
                                        </p:tgtEl>
                                        <p:attrNameLst>
                                          <p:attrName>ppt_x</p:attrName>
                                        </p:attrNameLst>
                                      </p:cBhvr>
                                      <p:tavLst>
                                        <p:tav tm="0">
                                          <p:val>
                                            <p:strVal val="#ppt_x"/>
                                          </p:val>
                                        </p:tav>
                                        <p:tav tm="100000">
                                          <p:val>
                                            <p:strVal val="#ppt_x"/>
                                          </p:val>
                                        </p:tav>
                                      </p:tavLst>
                                    </p:anim>
                                    <p:anim calcmode="lin" valueType="num">
                                      <p:cBhvr additive="repl">
                                        <p:cTn id="176" dur="500" fill="hold"/>
                                        <p:tgtEl>
                                          <p:spTgt spid="3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sp>
        <p:nvSpPr>
          <p:cNvPr id="359"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9. Problem:   BEDENİN DİRİLİŞİ  (b. 15)</a:t>
            </a:r>
            <a:endParaRPr b="0" lang="bg-BG" sz="2400" strike="noStrike" u="none">
              <a:solidFill>
                <a:srgbClr val="ffffff"/>
              </a:solidFill>
              <a:effectLst/>
              <a:uFillTx/>
              <a:latin typeface="Arial"/>
            </a:endParaRPr>
          </a:p>
        </p:txBody>
      </p:sp>
      <p:sp>
        <p:nvSpPr>
          <p:cNvPr id="360" name=""/>
          <p:cNvSpPr/>
          <p:nvPr/>
        </p:nvSpPr>
        <p:spPr>
          <a:xfrm>
            <a:off x="396000" y="756000"/>
            <a:ext cx="4499640" cy="1007640"/>
          </a:xfrm>
          <a:prstGeom prst="rect">
            <a:avLst/>
          </a:prstGeom>
          <a:noFill/>
          <a:ln w="0">
            <a:noFill/>
          </a:ln>
        </p:spPr>
        <p:style>
          <a:lnRef idx="0"/>
          <a:fillRef idx="0"/>
          <a:effectRef idx="0"/>
          <a:fontRef idx="minor"/>
        </p:style>
        <p:txBody>
          <a:bodyPr lIns="90000" rIns="90000" tIns="45000" bIns="45000" anchor="t" anchorCtr="1">
            <a:noAutofit/>
          </a:bodyPr>
          <a:p>
            <a:pPr algn="ct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600" strike="noStrike" u="none">
                <a:solidFill>
                  <a:srgbClr val="87cefa"/>
                </a:solidFill>
                <a:effectLst/>
                <a:uFillTx/>
                <a:latin typeface="Palatino Linotype"/>
                <a:ea typeface="DejaVu Sans"/>
              </a:rPr>
              <a:t>İslamiyetin diriliş anlayışı da tamamen aynısıdır</a:t>
            </a:r>
            <a:endParaRPr b="0" lang="bg-BG" sz="2600" strike="noStrike" u="none">
              <a:solidFill>
                <a:srgbClr val="ffffff"/>
              </a:solidFill>
              <a:effectLst/>
              <a:uFillTx/>
              <a:latin typeface="Arial"/>
            </a:endParaRPr>
          </a:p>
        </p:txBody>
      </p:sp>
      <p:sp>
        <p:nvSpPr>
          <p:cNvPr id="361" name=""/>
          <p:cNvSpPr/>
          <p:nvPr/>
        </p:nvSpPr>
        <p:spPr>
          <a:xfrm>
            <a:off x="324000" y="1775880"/>
            <a:ext cx="5075640" cy="912600"/>
          </a:xfrm>
          <a:prstGeom prst="rect">
            <a:avLst/>
          </a:prstGeom>
          <a:noFill/>
          <a:ln w="0">
            <a:noFill/>
          </a:ln>
        </p:spPr>
        <p:style>
          <a:lnRef idx="0"/>
          <a:fillRef idx="0"/>
          <a:effectRef idx="0"/>
          <a:fontRef idx="minor"/>
        </p:style>
        <p:txBody>
          <a:bodyPr lIns="90000" rIns="90000" tIns="45000" bIns="45000" anchor="t">
            <a:spAutoFit/>
          </a:bodyPr>
          <a:p>
            <a:pPr marL="288000" indent="-288000">
              <a:lnSpc>
                <a:spcPct val="100000"/>
              </a:lnSpc>
              <a:buClr>
                <a:srgbClr val="ffffff"/>
              </a:buClr>
              <a:buSzPct val="40000"/>
              <a:buFont typeface="Wingdings" charset="2"/>
              <a:buChar char=""/>
            </a:pPr>
            <a:r>
              <a:rPr b="0" lang="bg-BG" sz="1800" strike="noStrike" u="none">
                <a:solidFill>
                  <a:srgbClr val="ffffff"/>
                </a:solidFill>
                <a:effectLst/>
                <a:uFillTx/>
                <a:latin typeface="Trebuchet MS"/>
                <a:ea typeface="DejaVu Sans"/>
              </a:rPr>
              <a:t>Dirilişte herkes aynı biçimde, ama daha güçlü ve güzel dirişecekmiş. (30 yaşında)</a:t>
            </a:r>
            <a:endParaRPr b="0" lang="bg-BG" sz="1800" strike="noStrike" u="none">
              <a:solidFill>
                <a:srgbClr val="ffffff"/>
              </a:solidFill>
              <a:effectLst/>
              <a:uFillTx/>
              <a:latin typeface="Arial"/>
            </a:endParaRPr>
          </a:p>
          <a:p>
            <a:pPr>
              <a:lnSpc>
                <a:spcPct val="100000"/>
              </a:lnSpc>
            </a:pPr>
            <a:endParaRPr b="0" lang="bg-BG" sz="1800" strike="noStrike" u="none">
              <a:solidFill>
                <a:srgbClr val="ffffff"/>
              </a:solidFill>
              <a:effectLst/>
              <a:uFillTx/>
              <a:latin typeface="Arial"/>
            </a:endParaRPr>
          </a:p>
        </p:txBody>
      </p:sp>
      <p:pic>
        <p:nvPicPr>
          <p:cNvPr id="362" name="" descr=""/>
          <p:cNvPicPr/>
          <p:nvPr/>
        </p:nvPicPr>
        <p:blipFill>
          <a:blip r:embed="rId1"/>
          <a:stretch/>
        </p:blipFill>
        <p:spPr>
          <a:xfrm>
            <a:off x="5396760" y="612000"/>
            <a:ext cx="4683600" cy="5058360"/>
          </a:xfrm>
          <a:prstGeom prst="rect">
            <a:avLst/>
          </a:prstGeom>
          <a:noFill/>
          <a:ln w="0">
            <a:noFill/>
          </a:ln>
        </p:spPr>
      </p:pic>
      <p:pic>
        <p:nvPicPr>
          <p:cNvPr id="363" name="" descr=""/>
          <p:cNvPicPr/>
          <p:nvPr/>
        </p:nvPicPr>
        <p:blipFill>
          <a:blip r:embed="rId2"/>
          <a:srcRect l="0" t="0" r="9071" b="0"/>
          <a:stretch/>
        </p:blipFill>
        <p:spPr>
          <a:xfrm>
            <a:off x="3168000" y="3240000"/>
            <a:ext cx="3203280" cy="2148840"/>
          </a:xfrm>
          <a:prstGeom prst="rect">
            <a:avLst/>
          </a:prstGeom>
          <a:noFill/>
          <a:ln w="0">
            <a:noFill/>
          </a:ln>
        </p:spPr>
      </p:pic>
      <p:sp>
        <p:nvSpPr>
          <p:cNvPr id="364" name=""/>
          <p:cNvSpPr/>
          <p:nvPr/>
        </p:nvSpPr>
        <p:spPr>
          <a:xfrm>
            <a:off x="320760" y="2736000"/>
            <a:ext cx="2810880" cy="290484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0" lang="bg-BG" sz="1800" strike="noStrike" u="none">
                <a:solidFill>
                  <a:srgbClr val="ffffff"/>
                </a:solidFill>
                <a:effectLst/>
                <a:uFillTx/>
                <a:latin typeface="Trebuchet MS"/>
                <a:ea typeface="DejaVu Sans"/>
              </a:rPr>
              <a:t>KONTRAST:</a:t>
            </a: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Trebuchet MS"/>
                <a:ea typeface="DejaVu Sans"/>
              </a:rPr>
              <a:t>Matta 22:28 </a:t>
            </a: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Trebuchet MS"/>
                <a:ea typeface="DejaVu Sans"/>
              </a:rPr>
              <a:t>"Dirilişte kadın bu yedi kardeşten hangisinin karısı olacak?" 30 "Dirilişte ne karı alırlar, ne de kocaya giderler. Gökte olan melekler gibidirler."</a:t>
            </a:r>
            <a:endParaRPr b="0" lang="bg-BG" sz="1800" strike="noStrike" u="none">
              <a:solidFill>
                <a:srgbClr val="ffffff"/>
              </a:solidFill>
              <a:effectLst/>
              <a:uFillTx/>
              <a:latin typeface="Arial"/>
            </a:endParaRPr>
          </a:p>
          <a:p>
            <a:pPr>
              <a:lnSpc>
                <a:spcPct val="100000"/>
              </a:lnSpc>
            </a:pP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sp>
        <p:nvSpPr>
          <p:cNvPr id="365" name=""/>
          <p:cNvSpPr/>
          <p:nvPr/>
        </p:nvSpPr>
        <p:spPr>
          <a:xfrm>
            <a:off x="360000" y="1296360"/>
            <a:ext cx="4535640" cy="2591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0000"/>
                </a:solidFill>
                <a:effectLst/>
                <a:uFillTx/>
                <a:latin typeface="Trebuchet MS"/>
                <a:ea typeface="DejaVu Sans"/>
              </a:rPr>
              <a:t>2.Kor 5:1-3</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bg-BG" sz="1800" strike="noStrike" u="none">
                <a:solidFill>
                  <a:srgbClr val="000000"/>
                </a:solidFill>
                <a:effectLst/>
                <a:uFillTx/>
                <a:latin typeface="Trebuchet MS"/>
                <a:ea typeface="DejaVu Sans"/>
              </a:rPr>
              <a:t>1 Biliyoruz, bu yeryüzünde öyle bir evde yaşıyoruz, bir sazevine benziyor. O yıkılırsa da, Allahın bizim için yaptığı bir evimiz var: elle yapılmamış, göklerde duran sonsuz bir evimiz var.</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bg-BG" sz="1800" strike="noStrike" u="none">
                <a:solidFill>
                  <a:srgbClr val="000000"/>
                </a:solidFill>
                <a:effectLst/>
                <a:uFillTx/>
                <a:latin typeface="Trebuchet MS"/>
                <a:ea typeface="DejaVu Sans"/>
              </a:rPr>
              <a:t>2 Bu evde iken ah çekiyoruz, ve hasret kaldık, gökten gelen evimizi giyiyelim. 3 Onu giyidik mi, çıplak kalmayacaz.</a:t>
            </a:r>
            <a:endParaRPr b="0" lang="bg-BG" sz="1800" strike="noStrike" u="none">
              <a:solidFill>
                <a:srgbClr val="000000"/>
              </a:solidFill>
              <a:effectLst/>
              <a:uFillTx/>
              <a:latin typeface="Arial"/>
            </a:endParaRPr>
          </a:p>
        </p:txBody>
      </p:sp>
      <p:sp>
        <p:nvSpPr>
          <p:cNvPr id="366" name=""/>
          <p:cNvSpPr/>
          <p:nvPr/>
        </p:nvSpPr>
        <p:spPr>
          <a:xfrm>
            <a:off x="288000" y="719640"/>
            <a:ext cx="604764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87ceeb"/>
                </a:solidFill>
                <a:effectLst/>
                <a:uFillTx/>
                <a:latin typeface="Trebuchet MS"/>
                <a:ea typeface="DejaVu Sans"/>
              </a:rPr>
              <a:t>Diriliş ŞARTTIR</a:t>
            </a:r>
            <a:r>
              <a:rPr b="1" lang="de-DE" sz="2000" strike="noStrike" u="none">
                <a:solidFill>
                  <a:srgbClr val="87ceeb"/>
                </a:solidFill>
                <a:effectLst/>
                <a:uFillTx/>
                <a:latin typeface="Trebuchet MS"/>
                <a:ea typeface="DejaVu Sans"/>
              </a:rPr>
              <a:t> - koruma ihtiyacımız: ev ve ruba</a:t>
            </a:r>
            <a:endParaRPr b="0" lang="bg-BG" sz="2000" strike="noStrike" u="none">
              <a:solidFill>
                <a:srgbClr val="ffffff"/>
              </a:solidFill>
              <a:effectLst/>
              <a:uFillTx/>
              <a:latin typeface="Arial"/>
            </a:endParaRPr>
          </a:p>
        </p:txBody>
      </p:sp>
      <p:sp>
        <p:nvSpPr>
          <p:cNvPr id="367"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9. Problem:   BEDENİN DİRİLİŞİ  (b. 15)</a:t>
            </a:r>
            <a:endParaRPr b="0" lang="bg-BG" sz="2400" strike="noStrike" u="none">
              <a:solidFill>
                <a:srgbClr val="ffffff"/>
              </a:solidFill>
              <a:effectLst/>
              <a:uFillTx/>
              <a:latin typeface="Arial"/>
            </a:endParaRPr>
          </a:p>
        </p:txBody>
      </p:sp>
      <p:pic>
        <p:nvPicPr>
          <p:cNvPr id="368" name="" descr=""/>
          <p:cNvPicPr/>
          <p:nvPr/>
        </p:nvPicPr>
        <p:blipFill>
          <a:blip r:embed="rId1"/>
          <a:srcRect l="21004" t="324" r="4659" b="0"/>
          <a:stretch/>
        </p:blipFill>
        <p:spPr>
          <a:xfrm>
            <a:off x="5148000" y="1335960"/>
            <a:ext cx="2189160" cy="2443680"/>
          </a:xfrm>
          <a:prstGeom prst="rect">
            <a:avLst/>
          </a:prstGeom>
          <a:noFill/>
          <a:ln w="0">
            <a:noFill/>
          </a:ln>
        </p:spPr>
      </p:pic>
      <p:pic>
        <p:nvPicPr>
          <p:cNvPr id="369" name="" descr=""/>
          <p:cNvPicPr/>
          <p:nvPr/>
        </p:nvPicPr>
        <p:blipFill>
          <a:blip r:embed="rId2"/>
          <a:srcRect l="10054" t="0" r="0" b="10964"/>
          <a:stretch/>
        </p:blipFill>
        <p:spPr>
          <a:xfrm>
            <a:off x="7632000" y="1335960"/>
            <a:ext cx="2260080" cy="2443680"/>
          </a:xfrm>
          <a:prstGeom prst="rect">
            <a:avLst/>
          </a:prstGeom>
          <a:noFill/>
          <a:ln w="0">
            <a:noFill/>
          </a:ln>
        </p:spPr>
      </p:pic>
      <p:pic>
        <p:nvPicPr>
          <p:cNvPr id="370" name="" descr=""/>
          <p:cNvPicPr/>
          <p:nvPr/>
        </p:nvPicPr>
        <p:blipFill>
          <a:blip r:embed="rId3"/>
          <a:srcRect l="8250" t="5488" r="7339" b="0"/>
          <a:stretch/>
        </p:blipFill>
        <p:spPr>
          <a:xfrm>
            <a:off x="6320520" y="3181680"/>
            <a:ext cx="2391120" cy="1785960"/>
          </a:xfrm>
          <a:prstGeom prst="rect">
            <a:avLst/>
          </a:prstGeom>
          <a:noFill/>
          <a:ln w="0">
            <a:solidFill>
              <a:srgbClr val="ffffff"/>
            </a:solidFill>
          </a:ln>
        </p:spPr>
      </p:pic>
      <p:sp>
        <p:nvSpPr>
          <p:cNvPr id="371" name=""/>
          <p:cNvSpPr/>
          <p:nvPr/>
        </p:nvSpPr>
        <p:spPr>
          <a:xfrm>
            <a:off x="252000" y="3974040"/>
            <a:ext cx="6155640" cy="1533240"/>
          </a:xfrm>
          <a:prstGeom prst="rect">
            <a:avLst/>
          </a:prstGeom>
          <a:noFill/>
          <a:ln w="0">
            <a:noFill/>
          </a:ln>
        </p:spPr>
        <p:style>
          <a:lnRef idx="0"/>
          <a:fillRef idx="0"/>
          <a:effectRef idx="0"/>
          <a:fontRef idx="minor"/>
        </p:style>
        <p:txBody>
          <a:bodyPr lIns="90000" rIns="90000" tIns="45000" bIns="45000" anchor="t">
            <a:spAutoFit/>
          </a:bodyPr>
          <a:p>
            <a:pPr marL="288000" indent="-288000">
              <a:lnSpc>
                <a:spcPct val="100000"/>
              </a:lnSpc>
              <a:spcAft>
                <a:spcPts val="567"/>
              </a:spcAft>
              <a:buClr>
                <a:srgbClr val="ffffff"/>
              </a:buClr>
              <a:buSzPct val="40000"/>
              <a:buFont typeface="Wingdings" charset="2"/>
              <a:buChar char=""/>
            </a:pPr>
            <a:r>
              <a:rPr b="0" lang="bg-BG" sz="1800" strike="noStrike" u="none">
                <a:solidFill>
                  <a:srgbClr val="ffffff"/>
                </a:solidFill>
                <a:effectLst/>
                <a:uFillTx/>
                <a:latin typeface="Trebuchet MS"/>
                <a:ea typeface="DejaVu Sans"/>
              </a:rPr>
              <a:t>Evsiz ve çıplak iken herşeyi brakıp, en büyük ihtiyaç olarak sığınacak yer ve ruba arıyoruz. O halde kalamayız. </a:t>
            </a:r>
            <a:endParaRPr b="0" lang="bg-BG" sz="1800" strike="noStrike" u="none">
              <a:solidFill>
                <a:srgbClr val="ffffff"/>
              </a:solidFill>
              <a:effectLst/>
              <a:uFillTx/>
              <a:latin typeface="Arial"/>
            </a:endParaRPr>
          </a:p>
          <a:p>
            <a:pPr marL="288000" indent="-288000">
              <a:lnSpc>
                <a:spcPct val="100000"/>
              </a:lnSpc>
              <a:spcAft>
                <a:spcPts val="567"/>
              </a:spcAft>
              <a:buClr>
                <a:srgbClr val="ffffff"/>
              </a:buClr>
              <a:buSzPct val="40000"/>
              <a:buFont typeface="Wingdings" charset="2"/>
              <a:buChar char=""/>
            </a:pPr>
            <a:r>
              <a:rPr b="0" lang="bg-BG" sz="1800" strike="noStrike" u="none">
                <a:solidFill>
                  <a:srgbClr val="ffffff"/>
                </a:solidFill>
                <a:effectLst/>
                <a:uFillTx/>
                <a:latin typeface="Trebuchet MS"/>
                <a:ea typeface="DejaVu Sans"/>
              </a:rPr>
              <a:t>Aynı biçimde öldükten sonra ruh geçici bir zaman için 'çıplak' kalabilir, ama uzun zaman için bir yer arıyor</a:t>
            </a:r>
            <a:endParaRPr b="0" lang="bg-BG" sz="1800" strike="noStrike" u="none">
              <a:solidFill>
                <a:srgbClr val="ffffff"/>
              </a:solidFill>
              <a:effectLst/>
              <a:uFillTx/>
              <a:latin typeface="Arial"/>
            </a:endParaRPr>
          </a:p>
        </p:txBody>
      </p:sp>
      <p:sp>
        <p:nvSpPr>
          <p:cNvPr id="372" name=""/>
          <p:cNvSpPr/>
          <p:nvPr/>
        </p:nvSpPr>
        <p:spPr>
          <a:xfrm>
            <a:off x="6372000" y="5076000"/>
            <a:ext cx="2231640" cy="35964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b="1" lang="bg-BG" sz="1800" strike="noStrike" u="none">
                <a:solidFill>
                  <a:srgbClr val="ffefd5"/>
                </a:solidFill>
                <a:effectLst/>
                <a:uFillTx/>
                <a:latin typeface="Arial"/>
              </a:rPr>
              <a:t>İnsanın </a:t>
            </a:r>
            <a:r>
              <a:rPr b="1" lang="bg-BG" sz="1800" strike="noStrike" u="none">
                <a:solidFill>
                  <a:srgbClr val="00bfff"/>
                </a:solidFill>
                <a:effectLst/>
                <a:uFillTx/>
                <a:latin typeface="Arial"/>
              </a:rPr>
              <a:t>RUHU</a:t>
            </a:r>
            <a:endParaRPr b="0" lang="bg-BG" sz="1800" strike="noStrike" u="none">
              <a:solidFill>
                <a:srgbClr val="ffffff"/>
              </a:solidFill>
              <a:effectLst/>
              <a:uFillTx/>
              <a:latin typeface="Arial"/>
            </a:endParaRPr>
          </a:p>
        </p:txBody>
      </p:sp>
      <p:sp>
        <p:nvSpPr>
          <p:cNvPr id="373" name=""/>
          <p:cNvSpPr/>
          <p:nvPr/>
        </p:nvSpPr>
        <p:spPr>
          <a:xfrm>
            <a:off x="6804000" y="828000"/>
            <a:ext cx="2231640" cy="35964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b="1" lang="bg-BG" sz="1800" strike="noStrike" u="none">
                <a:solidFill>
                  <a:srgbClr val="ffefd5"/>
                </a:solidFill>
                <a:effectLst/>
                <a:uFillTx/>
                <a:latin typeface="Arial"/>
              </a:rPr>
              <a:t>İnsanın </a:t>
            </a:r>
            <a:r>
              <a:rPr b="1" lang="bg-BG" sz="1800" strike="noStrike" u="none">
                <a:solidFill>
                  <a:srgbClr val="ffd700"/>
                </a:solidFill>
                <a:effectLst/>
                <a:uFillTx/>
                <a:latin typeface="Arial"/>
              </a:rPr>
              <a:t>BEDENİ</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timing>
    <p:tnLst>
      <p:par>
        <p:cTn id="177" dur="indefinite" restart="never" nodeType="tmRoot">
          <p:childTnLst>
            <p:seq>
              <p:cTn id="178" dur="indefinite" nodeType="mainSeq">
                <p:childTnLst>
                  <p:par>
                    <p:cTn id="179" fill="hold">
                      <p:stCondLst>
                        <p:cond delay="indefinite"/>
                      </p:stCondLst>
                      <p:childTnLst>
                        <p:par>
                          <p:cTn id="180" fill="hold">
                            <p:stCondLst>
                              <p:cond delay="0"/>
                            </p:stCondLst>
                            <p:childTnLst>
                              <p:par>
                                <p:cTn id="181" nodeType="clickEffect" fill="hold" presetClass="entr" presetID="14" presetSubtype="10">
                                  <p:stCondLst>
                                    <p:cond delay="0"/>
                                  </p:stCondLst>
                                  <p:childTnLst>
                                    <p:set>
                                      <p:cBhvr>
                                        <p:cTn id="182" dur="1" fill="hold">
                                          <p:stCondLst>
                                            <p:cond delay="0"/>
                                          </p:stCondLst>
                                        </p:cTn>
                                        <p:tgtEl>
                                          <p:spTgt spid="370"/>
                                        </p:tgtEl>
                                        <p:attrNameLst>
                                          <p:attrName>style.visibility</p:attrName>
                                        </p:attrNameLst>
                                      </p:cBhvr>
                                      <p:to>
                                        <p:strVal val="visible"/>
                                      </p:to>
                                    </p:set>
                                    <p:animEffect filter="randombar(horizontal)" transition="in">
                                      <p:cBhvr additive="repl">
                                        <p:cTn id="183" dur="500"/>
                                        <p:tgtEl>
                                          <p:spTgt spid="370"/>
                                        </p:tgtEl>
                                      </p:cBhvr>
                                    </p:animEffect>
                                  </p:childTnLst>
                                </p:cTn>
                              </p:par>
                            </p:childTnLst>
                          </p:cTn>
                        </p:par>
                      </p:childTnLst>
                    </p:cTn>
                  </p:par>
                  <p:par>
                    <p:cTn id="184" fill="hold">
                      <p:stCondLst>
                        <p:cond delay="indefinite"/>
                      </p:stCondLst>
                      <p:childTnLst>
                        <p:par>
                          <p:cTn id="185" fill="hold">
                            <p:stCondLst>
                              <p:cond delay="0"/>
                            </p:stCondLst>
                            <p:childTnLst>
                              <p:par>
                                <p:cTn id="186" nodeType="clickEffect" fill="hold" presetClass="entr" presetID="23" presetSubtype="16">
                                  <p:stCondLst>
                                    <p:cond delay="0"/>
                                  </p:stCondLst>
                                  <p:childTnLst>
                                    <p:set>
                                      <p:cBhvr>
                                        <p:cTn id="187" dur="1" fill="hold">
                                          <p:stCondLst>
                                            <p:cond delay="0"/>
                                          </p:stCondLst>
                                        </p:cTn>
                                        <p:tgtEl>
                                          <p:spTgt spid="368"/>
                                        </p:tgtEl>
                                        <p:attrNameLst>
                                          <p:attrName>style.visibility</p:attrName>
                                        </p:attrNameLst>
                                      </p:cBhvr>
                                      <p:to>
                                        <p:strVal val="visible"/>
                                      </p:to>
                                    </p:set>
                                    <p:anim calcmode="lin" valueType="num">
                                      <p:cBhvr additive="repl">
                                        <p:cTn id="188" dur="500" fill="hold"/>
                                        <p:tgtEl>
                                          <p:spTgt spid="368"/>
                                        </p:tgtEl>
                                        <p:attrNameLst>
                                          <p:attrName>ppt_w</p:attrName>
                                        </p:attrNameLst>
                                      </p:cBhvr>
                                      <p:tavLst>
                                        <p:tav tm="0">
                                          <p:val>
                                            <p:strVal val="0"/>
                                          </p:val>
                                        </p:tav>
                                        <p:tav tm="100000">
                                          <p:val>
                                            <p:strVal val="#ppt_w"/>
                                          </p:val>
                                        </p:tav>
                                      </p:tavLst>
                                    </p:anim>
                                    <p:anim calcmode="lin" valueType="num">
                                      <p:cBhvr additive="repl">
                                        <p:cTn id="189" dur="500" fill="hold"/>
                                        <p:tgtEl>
                                          <p:spTgt spid="368"/>
                                        </p:tgtEl>
                                        <p:attrNameLst>
                                          <p:attrName>ppt_h</p:attrName>
                                        </p:attrNameLst>
                                      </p:cBhvr>
                                      <p:tavLst>
                                        <p:tav tm="0">
                                          <p:val>
                                            <p:strVal val="0"/>
                                          </p:val>
                                        </p:tav>
                                        <p:tav tm="100000">
                                          <p:val>
                                            <p:strVal val="#ppt_h"/>
                                          </p:val>
                                        </p:tav>
                                      </p:tavLst>
                                    </p:anim>
                                  </p:childTnLst>
                                </p:cTn>
                              </p:par>
                            </p:childTnLst>
                          </p:cTn>
                        </p:par>
                        <p:par>
                          <p:cTn id="190" fill="hold">
                            <p:stCondLst>
                              <p:cond delay="500"/>
                            </p:stCondLst>
                            <p:childTnLst>
                              <p:par>
                                <p:cTn id="191" nodeType="afterEffect" fill="hold" presetClass="entr" presetID="23" presetSubtype="16">
                                  <p:stCondLst>
                                    <p:cond delay="0"/>
                                  </p:stCondLst>
                                  <p:childTnLst>
                                    <p:set>
                                      <p:cBhvr>
                                        <p:cTn id="192" dur="1" fill="hold">
                                          <p:stCondLst>
                                            <p:cond delay="0"/>
                                          </p:stCondLst>
                                        </p:cTn>
                                        <p:tgtEl>
                                          <p:spTgt spid="369"/>
                                        </p:tgtEl>
                                        <p:attrNameLst>
                                          <p:attrName>style.visibility</p:attrName>
                                        </p:attrNameLst>
                                      </p:cBhvr>
                                      <p:to>
                                        <p:strVal val="visible"/>
                                      </p:to>
                                    </p:set>
                                    <p:anim calcmode="lin" valueType="num">
                                      <p:cBhvr additive="repl">
                                        <p:cTn id="193" dur="500" fill="hold"/>
                                        <p:tgtEl>
                                          <p:spTgt spid="369"/>
                                        </p:tgtEl>
                                        <p:attrNameLst>
                                          <p:attrName>ppt_w</p:attrName>
                                        </p:attrNameLst>
                                      </p:cBhvr>
                                      <p:tavLst>
                                        <p:tav tm="0">
                                          <p:val>
                                            <p:strVal val="0"/>
                                          </p:val>
                                        </p:tav>
                                        <p:tav tm="100000">
                                          <p:val>
                                            <p:strVal val="#ppt_w"/>
                                          </p:val>
                                        </p:tav>
                                      </p:tavLst>
                                    </p:anim>
                                    <p:anim calcmode="lin" valueType="num">
                                      <p:cBhvr additive="repl">
                                        <p:cTn id="194" dur="500" fill="hold"/>
                                        <p:tgtEl>
                                          <p:spTgt spid="369"/>
                                        </p:tgtEl>
                                        <p:attrNameLst>
                                          <p:attrName>ppt_h</p:attrName>
                                        </p:attrNameLst>
                                      </p:cBhvr>
                                      <p:tavLst>
                                        <p:tav tm="0">
                                          <p:val>
                                            <p:strVal val="0"/>
                                          </p:val>
                                        </p:tav>
                                        <p:tav tm="100000">
                                          <p:val>
                                            <p:strVal val="#ppt_h"/>
                                          </p:val>
                                        </p:tav>
                                      </p:tavLst>
                                    </p:anim>
                                  </p:childTnLst>
                                </p:cTn>
                              </p:par>
                            </p:childTnLst>
                          </p:cTn>
                        </p:par>
                      </p:childTnLst>
                    </p:cTn>
                  </p:par>
                  <p:par>
                    <p:cTn id="195" fill="hold">
                      <p:stCondLst>
                        <p:cond delay="indefinite"/>
                      </p:stCondLst>
                      <p:childTnLst>
                        <p:par>
                          <p:cTn id="196" fill="hold">
                            <p:stCondLst>
                              <p:cond delay="0"/>
                            </p:stCondLst>
                            <p:childTnLst>
                              <p:par>
                                <p:cTn id="197" nodeType="clickEffect" fill="hold" presetClass="entr" presetID="2" presetSubtype="4">
                                  <p:stCondLst>
                                    <p:cond delay="0"/>
                                  </p:stCondLst>
                                  <p:childTnLst>
                                    <p:set>
                                      <p:cBhvr>
                                        <p:cTn id="198" dur="1" fill="hold">
                                          <p:stCondLst>
                                            <p:cond delay="0"/>
                                          </p:stCondLst>
                                        </p:cTn>
                                        <p:tgtEl>
                                          <p:spTgt spid="372">
                                            <p:txEl>
                                              <p:pRg st="0" end="0"/>
                                            </p:txEl>
                                          </p:spTgt>
                                        </p:tgtEl>
                                        <p:attrNameLst>
                                          <p:attrName>style.visibility</p:attrName>
                                        </p:attrNameLst>
                                      </p:cBhvr>
                                      <p:to>
                                        <p:strVal val="visible"/>
                                      </p:to>
                                    </p:set>
                                    <p:anim calcmode="lin" valueType="num">
                                      <p:cBhvr additive="repl">
                                        <p:cTn id="199" dur="500" fill="hold"/>
                                        <p:tgtEl>
                                          <p:spTgt spid="372">
                                            <p:txEl>
                                              <p:pRg st="0" end="0"/>
                                            </p:txEl>
                                          </p:spTgt>
                                        </p:tgtEl>
                                        <p:attrNameLst>
                                          <p:attrName>ppt_x</p:attrName>
                                        </p:attrNameLst>
                                      </p:cBhvr>
                                      <p:tavLst>
                                        <p:tav tm="0">
                                          <p:val>
                                            <p:strVal val="#ppt_x"/>
                                          </p:val>
                                        </p:tav>
                                        <p:tav tm="100000">
                                          <p:val>
                                            <p:strVal val="#ppt_x"/>
                                          </p:val>
                                        </p:tav>
                                      </p:tavLst>
                                    </p:anim>
                                    <p:anim calcmode="lin" valueType="num">
                                      <p:cBhvr additive="repl">
                                        <p:cTn id="200" dur="500" fill="hold"/>
                                        <p:tgtEl>
                                          <p:spTgt spid="372">
                                            <p:txEl>
                                              <p:pRg st="0" end="0"/>
                                            </p:txEl>
                                          </p:spTgt>
                                        </p:tgtEl>
                                        <p:attrNameLst>
                                          <p:attrName>ppt_y</p:attrName>
                                        </p:attrNameLst>
                                      </p:cBhvr>
                                      <p:tavLst>
                                        <p:tav tm="0">
                                          <p:val>
                                            <p:strVal val="1+#ppt_h/2"/>
                                          </p:val>
                                        </p:tav>
                                        <p:tav tm="100000">
                                          <p:val>
                                            <p:strVal val="#ppt_y"/>
                                          </p:val>
                                        </p:tav>
                                      </p:tavLst>
                                    </p:anim>
                                  </p:childTnLst>
                                </p:cTn>
                              </p:par>
                            </p:childTnLst>
                          </p:cTn>
                        </p:par>
                        <p:par>
                          <p:cTn id="201" fill="hold">
                            <p:stCondLst>
                              <p:cond delay="500"/>
                            </p:stCondLst>
                            <p:childTnLst>
                              <p:par>
                                <p:cTn id="202" nodeType="afterEffect" fill="hold" presetClass="entr" presetID="2" presetSubtype="1">
                                  <p:stCondLst>
                                    <p:cond delay="0"/>
                                  </p:stCondLst>
                                  <p:childTnLst>
                                    <p:set>
                                      <p:cBhvr>
                                        <p:cTn id="203" dur="1" fill="hold">
                                          <p:stCondLst>
                                            <p:cond delay="0"/>
                                          </p:stCondLst>
                                        </p:cTn>
                                        <p:tgtEl>
                                          <p:spTgt spid="373">
                                            <p:txEl>
                                              <p:pRg st="0" end="0"/>
                                            </p:txEl>
                                          </p:spTgt>
                                        </p:tgtEl>
                                        <p:attrNameLst>
                                          <p:attrName>style.visibility</p:attrName>
                                        </p:attrNameLst>
                                      </p:cBhvr>
                                      <p:to>
                                        <p:strVal val="visible"/>
                                      </p:to>
                                    </p:set>
                                    <p:anim calcmode="lin" valueType="num">
                                      <p:cBhvr additive="repl">
                                        <p:cTn id="204" dur="500" fill="hold"/>
                                        <p:tgtEl>
                                          <p:spTgt spid="373">
                                            <p:txEl>
                                              <p:pRg st="0" end="0"/>
                                            </p:txEl>
                                          </p:spTgt>
                                        </p:tgtEl>
                                        <p:attrNameLst>
                                          <p:attrName>ppt_x</p:attrName>
                                        </p:attrNameLst>
                                      </p:cBhvr>
                                      <p:tavLst>
                                        <p:tav tm="0">
                                          <p:val>
                                            <p:strVal val="#ppt_x"/>
                                          </p:val>
                                        </p:tav>
                                        <p:tav tm="100000">
                                          <p:val>
                                            <p:strVal val="#ppt_x"/>
                                          </p:val>
                                        </p:tav>
                                      </p:tavLst>
                                    </p:anim>
                                    <p:anim calcmode="lin" valueType="num">
                                      <p:cBhvr additive="repl">
                                        <p:cTn id="205" dur="500" fill="hold"/>
                                        <p:tgtEl>
                                          <p:spTgt spid="373">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sp>
        <p:nvSpPr>
          <p:cNvPr id="374" name=""/>
          <p:cNvSpPr/>
          <p:nvPr/>
        </p:nvSpPr>
        <p:spPr>
          <a:xfrm>
            <a:off x="792000" y="1296360"/>
            <a:ext cx="2555640" cy="1511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0000"/>
                </a:solidFill>
                <a:effectLst/>
                <a:uFillTx/>
                <a:latin typeface="Trebuchet MS"/>
                <a:ea typeface="DejaVu Sans"/>
              </a:rPr>
              <a:t>Matta 12:43</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bg-BG" sz="1800" strike="noStrike" u="none">
                <a:solidFill>
                  <a:srgbClr val="000000"/>
                </a:solidFill>
                <a:effectLst/>
                <a:uFillTx/>
                <a:latin typeface="Trebuchet MS"/>
                <a:ea typeface="DejaVu Sans"/>
              </a:rPr>
              <a:t>Mundar ruh insandan çıktı mı, susuz yerler-den geçip rahat arıyor, ama bulamıyor.</a:t>
            </a:r>
            <a:endParaRPr b="0" lang="bg-BG" sz="1800" strike="noStrike" u="none">
              <a:solidFill>
                <a:srgbClr val="000000"/>
              </a:solidFill>
              <a:effectLst/>
              <a:uFillTx/>
              <a:latin typeface="Arial"/>
            </a:endParaRPr>
          </a:p>
        </p:txBody>
      </p:sp>
      <p:sp>
        <p:nvSpPr>
          <p:cNvPr id="375" name=""/>
          <p:cNvSpPr/>
          <p:nvPr/>
        </p:nvSpPr>
        <p:spPr>
          <a:xfrm>
            <a:off x="288000" y="719640"/>
            <a:ext cx="604764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87cefa"/>
                </a:solidFill>
                <a:effectLst/>
                <a:uFillTx/>
                <a:latin typeface="Trebuchet MS"/>
                <a:ea typeface="DejaVu Sans"/>
              </a:rPr>
              <a:t>Diriliş ŞARTTIR - koruma ihtiyacımız: ev ve ruba</a:t>
            </a:r>
            <a:endParaRPr b="0" lang="bg-BG" sz="2000" strike="noStrike" u="none">
              <a:solidFill>
                <a:srgbClr val="ffffff"/>
              </a:solidFill>
              <a:effectLst/>
              <a:uFillTx/>
              <a:latin typeface="Arial"/>
            </a:endParaRPr>
          </a:p>
        </p:txBody>
      </p:sp>
      <p:sp>
        <p:nvSpPr>
          <p:cNvPr id="376"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9. Problem:   BEDENİN DİRİLİŞİ  (b. 15)</a:t>
            </a:r>
            <a:endParaRPr b="0" lang="bg-BG" sz="2400" strike="noStrike" u="none">
              <a:solidFill>
                <a:srgbClr val="ffffff"/>
              </a:solidFill>
              <a:effectLst/>
              <a:uFillTx/>
              <a:latin typeface="Arial"/>
            </a:endParaRPr>
          </a:p>
        </p:txBody>
      </p:sp>
      <p:sp>
        <p:nvSpPr>
          <p:cNvPr id="377" name=""/>
          <p:cNvSpPr/>
          <p:nvPr/>
        </p:nvSpPr>
        <p:spPr>
          <a:xfrm>
            <a:off x="360000" y="3043080"/>
            <a:ext cx="5291640" cy="235620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1" lang="bg-BG" sz="1800" strike="noStrike" u="none">
                <a:solidFill>
                  <a:srgbClr val="ffffff"/>
                </a:solidFill>
                <a:effectLst/>
                <a:uFillTx/>
                <a:latin typeface="Trebuchet MS"/>
                <a:ea typeface="DejaVu Sans"/>
              </a:rPr>
              <a:t>Luka 8:31 -33</a:t>
            </a:r>
            <a:endParaRPr b="0" lang="bg-BG" sz="1800" strike="noStrike" u="none">
              <a:solidFill>
                <a:srgbClr val="ffffff"/>
              </a:solidFill>
              <a:effectLst/>
              <a:uFillTx/>
              <a:latin typeface="Arial"/>
            </a:endParaRPr>
          </a:p>
          <a:p>
            <a:pPr>
              <a:lnSpc>
                <a:spcPct val="100000"/>
              </a:lnSpc>
              <a:spcAft>
                <a:spcPts val="567"/>
              </a:spcAft>
            </a:pPr>
            <a:r>
              <a:rPr b="0" lang="bg-BG" sz="1800" strike="noStrike" u="none">
                <a:solidFill>
                  <a:srgbClr val="ffffff"/>
                </a:solidFill>
                <a:effectLst/>
                <a:uFillTx/>
                <a:latin typeface="Trebuchet MS"/>
                <a:ea typeface="DejaVu Sans"/>
              </a:rPr>
              <a:t>İsa'ya yalvarıp Ondan istediler, onları cendeme yollamak için buyurmasın. Hemen o dikliklerde büyük bir domuz sürüsü otlamakta idi. Kötü ruhlar İsa'ya yalvardılar, domuzlara girsinler diye izin versin. O da izin verdi. Kötü ruhlar o adamdan çıkıp, domuzların içine girdiler. Bütün o sürü de uçurumdan aşağı göle atlayıp boğuldular.</a:t>
            </a:r>
            <a:endParaRPr b="0" lang="bg-BG" sz="1800" strike="noStrike" u="none">
              <a:solidFill>
                <a:srgbClr val="ffffff"/>
              </a:solidFill>
              <a:effectLst/>
              <a:uFillTx/>
              <a:latin typeface="Arial"/>
            </a:endParaRPr>
          </a:p>
        </p:txBody>
      </p:sp>
      <p:sp>
        <p:nvSpPr>
          <p:cNvPr id="378" name=""/>
          <p:cNvSpPr/>
          <p:nvPr/>
        </p:nvSpPr>
        <p:spPr>
          <a:xfrm>
            <a:off x="5976000" y="4824000"/>
            <a:ext cx="4032360" cy="91836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buClr>
                <a:srgbClr val="ffff00"/>
              </a:buClr>
              <a:buSzPct val="45000"/>
              <a:buFont typeface="Wingdings" charset="2"/>
              <a:buChar char=""/>
            </a:pPr>
            <a:r>
              <a:rPr b="0" lang="bg-BG" sz="1800" strike="noStrike" u="none">
                <a:solidFill>
                  <a:srgbClr val="ffff00"/>
                </a:solidFill>
                <a:effectLst/>
                <a:uFillTx/>
                <a:latin typeface="Arial"/>
              </a:rPr>
              <a:t>Belki burada kötü ruhlar için geçen prensip bütün ruhlar için geçerli.</a:t>
            </a:r>
            <a:endParaRPr b="0" lang="bg-BG" sz="1800" strike="noStrike" u="none">
              <a:solidFill>
                <a:srgbClr val="ffffff"/>
              </a:solidFill>
              <a:effectLst/>
              <a:uFillTx/>
              <a:latin typeface="Arial"/>
            </a:endParaRPr>
          </a:p>
        </p:txBody>
      </p:sp>
      <p:pic>
        <p:nvPicPr>
          <p:cNvPr id="379" name="" descr=""/>
          <p:cNvPicPr/>
          <p:nvPr/>
        </p:nvPicPr>
        <p:blipFill>
          <a:blip r:embed="rId1"/>
          <a:stretch/>
        </p:blipFill>
        <p:spPr>
          <a:xfrm flipH="1">
            <a:off x="3721680" y="1296000"/>
            <a:ext cx="4702320" cy="2007360"/>
          </a:xfrm>
          <a:prstGeom prst="rect">
            <a:avLst/>
          </a:prstGeom>
          <a:noFill/>
          <a:ln w="0">
            <a:noFill/>
          </a:ln>
        </p:spPr>
      </p:pic>
      <p:sp>
        <p:nvSpPr>
          <p:cNvPr id="380" name=""/>
          <p:cNvSpPr/>
          <p:nvPr/>
        </p:nvSpPr>
        <p:spPr>
          <a:xfrm>
            <a:off x="7128000" y="977760"/>
            <a:ext cx="2555640" cy="64188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b="1" lang="bg-BG" sz="1800" strike="noStrike" u="none">
                <a:solidFill>
                  <a:srgbClr val="ffefd5"/>
                </a:solidFill>
                <a:effectLst/>
                <a:uFillTx/>
                <a:latin typeface="Arial"/>
                <a:ea typeface="Microsoft YaHei"/>
              </a:rPr>
              <a:t>İnsanın RUHU bir barınağa muhtaçtır</a:t>
            </a:r>
            <a:endParaRPr b="0" lang="bg-BG" sz="1800" strike="noStrike" u="none">
              <a:solidFill>
                <a:srgbClr val="ffffff"/>
              </a:solidFill>
              <a:effectLst/>
              <a:uFillTx/>
              <a:latin typeface="Arial"/>
            </a:endParaRPr>
          </a:p>
        </p:txBody>
      </p:sp>
      <p:pic>
        <p:nvPicPr>
          <p:cNvPr id="381" name="" descr=""/>
          <p:cNvPicPr/>
          <p:nvPr/>
        </p:nvPicPr>
        <p:blipFill>
          <a:blip r:embed="rId2"/>
          <a:srcRect l="0" t="0" r="0" b="10532"/>
          <a:stretch/>
        </p:blipFill>
        <p:spPr>
          <a:xfrm>
            <a:off x="6074280" y="2808360"/>
            <a:ext cx="3645360" cy="1835280"/>
          </a:xfrm>
          <a:prstGeom prst="rect">
            <a:avLst/>
          </a:prstGeom>
          <a:noFill/>
          <a:ln w="0">
            <a:noFill/>
          </a:ln>
        </p:spPr>
      </p:pic>
    </p:spTree>
  </p:cSld>
  <mc:AlternateContent>
    <mc:Choice Requires="p14">
      <p:transition spd="slow" p14:dur="2000"/>
    </mc:Choice>
    <mc:Fallback>
      <p:transition spd="slow"/>
    </mc:Fallback>
  </mc:AlternateContent>
  <p:timing>
    <p:tnLst>
      <p:par>
        <p:cTn id="206" dur="indefinite" restart="never" nodeType="tmRoot">
          <p:childTnLst>
            <p:seq>
              <p:cTn id="207" dur="indefinite" nodeType="mainSeq">
                <p:childTnLst>
                  <p:par>
                    <p:cTn id="208" fill="hold">
                      <p:stCondLst>
                        <p:cond delay="indefinite"/>
                      </p:stCondLst>
                      <p:childTnLst>
                        <p:par>
                          <p:cTn id="209" fill="hold">
                            <p:stCondLst>
                              <p:cond delay="0"/>
                            </p:stCondLst>
                            <p:childTnLst>
                              <p:par>
                                <p:cTn id="210" nodeType="clickEffect" fill="hold" presetClass="entr" presetID="14" presetSubtype="10">
                                  <p:stCondLst>
                                    <p:cond delay="0"/>
                                  </p:stCondLst>
                                  <p:childTnLst>
                                    <p:set>
                                      <p:cBhvr>
                                        <p:cTn id="211" dur="1" fill="hold">
                                          <p:stCondLst>
                                            <p:cond delay="0"/>
                                          </p:stCondLst>
                                        </p:cTn>
                                        <p:tgtEl>
                                          <p:spTgt spid="379"/>
                                        </p:tgtEl>
                                        <p:attrNameLst>
                                          <p:attrName>style.visibility</p:attrName>
                                        </p:attrNameLst>
                                      </p:cBhvr>
                                      <p:to>
                                        <p:strVal val="visible"/>
                                      </p:to>
                                    </p:set>
                                    <p:animEffect filter="randombar(horizontal)" transition="in">
                                      <p:cBhvr additive="repl">
                                        <p:cTn id="212" dur="500"/>
                                        <p:tgtEl>
                                          <p:spTgt spid="379"/>
                                        </p:tgtEl>
                                      </p:cBhvr>
                                    </p:animEffect>
                                  </p:childTnLst>
                                </p:cTn>
                              </p:par>
                            </p:childTnLst>
                          </p:cTn>
                        </p:par>
                      </p:childTnLst>
                    </p:cTn>
                  </p:par>
                  <p:par>
                    <p:cTn id="213" fill="hold">
                      <p:stCondLst>
                        <p:cond delay="indefinite"/>
                      </p:stCondLst>
                      <p:childTnLst>
                        <p:par>
                          <p:cTn id="214" fill="hold">
                            <p:stCondLst>
                              <p:cond delay="0"/>
                            </p:stCondLst>
                            <p:childTnLst>
                              <p:par>
                                <p:cTn id="215" nodeType="clickEffect" fill="hold" presetClass="entr" presetID="2" presetSubtype="4">
                                  <p:stCondLst>
                                    <p:cond delay="0"/>
                                  </p:stCondLst>
                                  <p:childTnLst>
                                    <p:set>
                                      <p:cBhvr>
                                        <p:cTn id="216" dur="1" fill="hold">
                                          <p:stCondLst>
                                            <p:cond delay="0"/>
                                          </p:stCondLst>
                                        </p:cTn>
                                        <p:tgtEl>
                                          <p:spTgt spid="377"/>
                                        </p:tgtEl>
                                        <p:attrNameLst>
                                          <p:attrName>style.visibility</p:attrName>
                                        </p:attrNameLst>
                                      </p:cBhvr>
                                      <p:to>
                                        <p:strVal val="visible"/>
                                      </p:to>
                                    </p:set>
                                    <p:anim calcmode="lin" valueType="num">
                                      <p:cBhvr additive="repl">
                                        <p:cTn id="217" dur="500" fill="hold"/>
                                        <p:tgtEl>
                                          <p:spTgt spid="377"/>
                                        </p:tgtEl>
                                        <p:attrNameLst>
                                          <p:attrName>ppt_x</p:attrName>
                                        </p:attrNameLst>
                                      </p:cBhvr>
                                      <p:tavLst>
                                        <p:tav tm="0">
                                          <p:val>
                                            <p:strVal val="#ppt_x"/>
                                          </p:val>
                                        </p:tav>
                                        <p:tav tm="100000">
                                          <p:val>
                                            <p:strVal val="#ppt_x"/>
                                          </p:val>
                                        </p:tav>
                                      </p:tavLst>
                                    </p:anim>
                                    <p:anim calcmode="lin" valueType="num">
                                      <p:cBhvr additive="repl">
                                        <p:cTn id="218" dur="500" fill="hold"/>
                                        <p:tgtEl>
                                          <p:spTgt spid="377"/>
                                        </p:tgtEl>
                                        <p:attrNameLst>
                                          <p:attrName>ppt_y</p:attrName>
                                        </p:attrNameLst>
                                      </p:cBhvr>
                                      <p:tavLst>
                                        <p:tav tm="0">
                                          <p:val>
                                            <p:strVal val="1+#ppt_h/2"/>
                                          </p:val>
                                        </p:tav>
                                        <p:tav tm="100000">
                                          <p:val>
                                            <p:strVal val="#ppt_y"/>
                                          </p:val>
                                        </p:tav>
                                      </p:tavLst>
                                    </p:anim>
                                  </p:childTnLst>
                                </p:cTn>
                              </p:par>
                            </p:childTnLst>
                          </p:cTn>
                        </p:par>
                        <p:par>
                          <p:cTn id="219" fill="hold">
                            <p:stCondLst>
                              <p:cond delay="500"/>
                            </p:stCondLst>
                            <p:childTnLst>
                              <p:par>
                                <p:cTn id="220" nodeType="afterEffect" fill="hold" presetClass="entr" presetID="14" presetSubtype="10">
                                  <p:stCondLst>
                                    <p:cond delay="0"/>
                                  </p:stCondLst>
                                  <p:childTnLst>
                                    <p:set>
                                      <p:cBhvr>
                                        <p:cTn id="221" dur="1" fill="hold">
                                          <p:stCondLst>
                                            <p:cond delay="0"/>
                                          </p:stCondLst>
                                        </p:cTn>
                                        <p:tgtEl>
                                          <p:spTgt spid="381"/>
                                        </p:tgtEl>
                                        <p:attrNameLst>
                                          <p:attrName>style.visibility</p:attrName>
                                        </p:attrNameLst>
                                      </p:cBhvr>
                                      <p:to>
                                        <p:strVal val="visible"/>
                                      </p:to>
                                    </p:set>
                                    <p:animEffect filter="randombar(horizontal)" transition="in">
                                      <p:cBhvr additive="repl">
                                        <p:cTn id="222" dur="500"/>
                                        <p:tgtEl>
                                          <p:spTgt spid="381"/>
                                        </p:tgtEl>
                                      </p:cBhvr>
                                    </p:animEffect>
                                  </p:childTnLst>
                                </p:cTn>
                              </p:par>
                            </p:childTnLst>
                          </p:cTn>
                        </p:par>
                        <p:par>
                          <p:cTn id="223" fill="hold">
                            <p:stCondLst>
                              <p:cond delay="1000"/>
                            </p:stCondLst>
                            <p:childTnLst>
                              <p:par>
                                <p:cTn id="224" nodeType="afterEffect" fill="hold" presetClass="entr" presetID="2" presetSubtype="4">
                                  <p:stCondLst>
                                    <p:cond delay="0"/>
                                  </p:stCondLst>
                                  <p:childTnLst>
                                    <p:set>
                                      <p:cBhvr>
                                        <p:cTn id="225" dur="1" fill="hold">
                                          <p:stCondLst>
                                            <p:cond delay="0"/>
                                          </p:stCondLst>
                                        </p:cTn>
                                        <p:tgtEl>
                                          <p:spTgt spid="378">
                                            <p:txEl>
                                              <p:pRg st="0" end="0"/>
                                            </p:txEl>
                                          </p:spTgt>
                                        </p:tgtEl>
                                        <p:attrNameLst>
                                          <p:attrName>style.visibility</p:attrName>
                                        </p:attrNameLst>
                                      </p:cBhvr>
                                      <p:to>
                                        <p:strVal val="visible"/>
                                      </p:to>
                                    </p:set>
                                    <p:anim calcmode="lin" valueType="num">
                                      <p:cBhvr additive="repl">
                                        <p:cTn id="226" dur="500" fill="hold"/>
                                        <p:tgtEl>
                                          <p:spTgt spid="378">
                                            <p:txEl>
                                              <p:pRg st="0" end="0"/>
                                            </p:txEl>
                                          </p:spTgt>
                                        </p:tgtEl>
                                        <p:attrNameLst>
                                          <p:attrName>ppt_x</p:attrName>
                                        </p:attrNameLst>
                                      </p:cBhvr>
                                      <p:tavLst>
                                        <p:tav tm="0">
                                          <p:val>
                                            <p:strVal val="#ppt_x"/>
                                          </p:val>
                                        </p:tav>
                                        <p:tav tm="100000">
                                          <p:val>
                                            <p:strVal val="#ppt_x"/>
                                          </p:val>
                                        </p:tav>
                                      </p:tavLst>
                                    </p:anim>
                                    <p:anim calcmode="lin" valueType="num">
                                      <p:cBhvr additive="repl">
                                        <p:cTn id="227" dur="500" fill="hold"/>
                                        <p:tgtEl>
                                          <p:spTgt spid="37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28" fill="hold">
                      <p:stCondLst>
                        <p:cond delay="indefinite"/>
                      </p:stCondLst>
                      <p:childTnLst>
                        <p:par>
                          <p:cTn id="229" fill="hold">
                            <p:stCondLst>
                              <p:cond delay="0"/>
                            </p:stCondLst>
                            <p:childTnLst>
                              <p:par>
                                <p:cTn id="230" nodeType="clickEffect" fill="hold" presetClass="entr" presetID="15">
                                  <p:stCondLst>
                                    <p:cond delay="0"/>
                                  </p:stCondLst>
                                  <p:childTnLst>
                                    <p:set>
                                      <p:cBhvr>
                                        <p:cTn id="231" dur="1" fill="hold">
                                          <p:stCondLst>
                                            <p:cond delay="0"/>
                                          </p:stCondLst>
                                        </p:cTn>
                                        <p:tgtEl>
                                          <p:spTgt spid="380"/>
                                        </p:tgtEl>
                                        <p:attrNameLst>
                                          <p:attrName>style.visibility</p:attrName>
                                        </p:attrNameLst>
                                      </p:cBhvr>
                                      <p:to>
                                        <p:strVal val="visible"/>
                                      </p:to>
                                    </p:set>
                                    <p:anim calcmode="lin" valueType="num">
                                      <p:cBhvr additive="repl">
                                        <p:cTn id="232" dur="1000" fill="hold"/>
                                        <p:tgtEl>
                                          <p:spTgt spid="380"/>
                                        </p:tgtEl>
                                        <p:attrNameLst>
                                          <p:attrName>ppt_w</p:attrName>
                                        </p:attrNameLst>
                                      </p:cBhvr>
                                      <p:tavLst>
                                        <p:tav tm="0">
                                          <p:val>
                                            <p:strVal val="0"/>
                                          </p:val>
                                        </p:tav>
                                        <p:tav tm="100000">
                                          <p:val>
                                            <p:strVal val="#ppt_w"/>
                                          </p:val>
                                        </p:tav>
                                      </p:tavLst>
                                    </p:anim>
                                    <p:anim calcmode="lin" valueType="num">
                                      <p:cBhvr additive="repl">
                                        <p:cTn id="233" dur="1000" fill="hold"/>
                                        <p:tgtEl>
                                          <p:spTgt spid="380"/>
                                        </p:tgtEl>
                                        <p:attrNameLst>
                                          <p:attrName>ppt_h</p:attrName>
                                        </p:attrNameLst>
                                      </p:cBhvr>
                                      <p:tavLst>
                                        <p:tav tm="0">
                                          <p:val>
                                            <p:strVal val="0"/>
                                          </p:val>
                                        </p:tav>
                                        <p:tav tm="100000">
                                          <p:val>
                                            <p:strVal val="#ppt_h"/>
                                          </p:val>
                                        </p:tav>
                                      </p:tavLst>
                                    </p:anim>
                                    <p:anim calcmode="lin" valueType="num">
                                      <p:cBhvr additive="repl">
                                        <p:cTn id="234" dur="1000" fill="hold"/>
                                        <p:tgtEl>
                                          <p:spTgt spid="380"/>
                                        </p:tgtEl>
                                        <p:attrNameLst>
                                          <p:attrName>ppt_x</p:attrName>
                                        </p:attrNameLst>
                                      </p:cBhvr>
                                      <p:tavLst>
                                        <p:tav fmla="x+(cos(-2*pi*(1-$))*-x-sin(-2*pi*(1-$))*(1-y))*(1-$)" tm="0">
                                          <p:val>
                                            <p:strVal val="0"/>
                                          </p:val>
                                        </p:tav>
                                        <p:tav fmla="x+(cos(-2*pi*(1-$))*-x-sin(-2*pi*(1-$))*(1-y))*(1-$)" tm="100000">
                                          <p:val>
                                            <p:strVal val="1"/>
                                          </p:val>
                                        </p:tav>
                                      </p:tavLst>
                                    </p:anim>
                                    <p:anim calcmode="lin" valueType="num">
                                      <p:cBhvr additive="repl">
                                        <p:cTn id="235" dur="1000" fill="hold"/>
                                        <p:tgtEl>
                                          <p:spTgt spid="380"/>
                                        </p:tgtEl>
                                        <p:attrNameLst>
                                          <p:attrName>ppt_y</p:attrName>
                                        </p:attrNameLst>
                                      </p:cBhvr>
                                      <p:tavLst>
                                        <p:tav fmla="y+(sin(-2*pi*(1-$))*-x+cos(-2*pi*(1-$))*(1-y))*(1-$)" tm="0">
                                          <p:val>
                                            <p:strVal val="0"/>
                                          </p:val>
                                        </p:tav>
                                        <p:tav fmla="y+(sin(-2*pi*(1-$))*-x+cos(-2*pi*(1-$))*(1-y))*(1-$)" tm="100000">
                                          <p:val>
                                            <p:strVal val="1"/>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sp>
        <p:nvSpPr>
          <p:cNvPr id="382" name=""/>
          <p:cNvSpPr/>
          <p:nvPr/>
        </p:nvSpPr>
        <p:spPr>
          <a:xfrm>
            <a:off x="324000" y="755640"/>
            <a:ext cx="863928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87cefa"/>
                </a:solidFill>
                <a:effectLst/>
                <a:uFillTx/>
                <a:latin typeface="Trebuchet MS"/>
                <a:ea typeface="DejaVu Sans"/>
              </a:rPr>
              <a:t>5) Diriliş bedeni nasıl olacak, şimdiden anlayamayız (15:35-50)</a:t>
            </a:r>
            <a:endParaRPr b="0" lang="bg-BG" sz="2000" strike="noStrike" u="none">
              <a:solidFill>
                <a:srgbClr val="ffffff"/>
              </a:solidFill>
              <a:effectLst/>
              <a:uFillTx/>
              <a:latin typeface="Arial"/>
            </a:endParaRPr>
          </a:p>
        </p:txBody>
      </p:sp>
      <p:sp>
        <p:nvSpPr>
          <p:cNvPr id="383"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9. Problem:   BEDENİN DİRİLİŞİ  (b. 15)</a:t>
            </a:r>
            <a:endParaRPr b="0" lang="bg-BG" sz="2400" strike="noStrike" u="none">
              <a:solidFill>
                <a:srgbClr val="ffffff"/>
              </a:solidFill>
              <a:effectLst/>
              <a:uFillTx/>
              <a:latin typeface="Arial"/>
            </a:endParaRPr>
          </a:p>
        </p:txBody>
      </p:sp>
      <p:pic>
        <p:nvPicPr>
          <p:cNvPr id="384" name="" descr=""/>
          <p:cNvPicPr/>
          <p:nvPr/>
        </p:nvPicPr>
        <p:blipFill>
          <a:blip r:embed="rId1"/>
          <a:stretch/>
        </p:blipFill>
        <p:spPr>
          <a:xfrm>
            <a:off x="-16920" y="1941120"/>
            <a:ext cx="3688560" cy="3740400"/>
          </a:xfrm>
          <a:prstGeom prst="rect">
            <a:avLst/>
          </a:prstGeom>
          <a:noFill/>
          <a:ln w="0">
            <a:noFill/>
          </a:ln>
        </p:spPr>
      </p:pic>
      <p:sp>
        <p:nvSpPr>
          <p:cNvPr id="385" name=""/>
          <p:cNvSpPr/>
          <p:nvPr/>
        </p:nvSpPr>
        <p:spPr>
          <a:xfrm>
            <a:off x="324000" y="1368000"/>
            <a:ext cx="2483640" cy="683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15:35-36</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Kimileri şunu soracak: </a:t>
            </a:r>
            <a:endParaRPr b="0" lang="bg-BG" sz="1800" strike="noStrike" u="none">
              <a:solidFill>
                <a:srgbClr val="000000"/>
              </a:solidFill>
              <a:effectLst/>
              <a:uFillTx/>
              <a:latin typeface="Arial"/>
            </a:endParaRPr>
          </a:p>
        </p:txBody>
      </p:sp>
      <p:grpSp>
        <p:nvGrpSpPr>
          <p:cNvPr id="386" name=""/>
          <p:cNvGrpSpPr/>
          <p:nvPr/>
        </p:nvGrpSpPr>
        <p:grpSpPr>
          <a:xfrm>
            <a:off x="2232000" y="2484000"/>
            <a:ext cx="2735640" cy="1079640"/>
            <a:chOff x="2232000" y="2484000"/>
            <a:chExt cx="2735640" cy="1079640"/>
          </a:xfrm>
        </p:grpSpPr>
        <p:sp>
          <p:nvSpPr>
            <p:cNvPr id="387" name=""/>
            <p:cNvSpPr/>
            <p:nvPr/>
          </p:nvSpPr>
          <p:spPr>
            <a:xfrm>
              <a:off x="2232000" y="2484000"/>
              <a:ext cx="2735640" cy="1079640"/>
            </a:xfrm>
            <a:prstGeom prst="wedgeRoundRectCallout">
              <a:avLst>
                <a:gd name="adj1" fmla="val -58129"/>
                <a:gd name="adj2" fmla="val 114611"/>
                <a:gd name="adj3" fmla="val 16667"/>
              </a:avLst>
            </a:prstGeom>
            <a:solidFill>
              <a:srgbClr val="f0e68c"/>
            </a:solidFill>
            <a:ln w="0">
              <a:solidFill>
                <a:srgbClr val="3465a4"/>
              </a:solidFill>
            </a:ln>
          </p:spPr>
          <p:style>
            <a:lnRef idx="0"/>
            <a:fillRef idx="0"/>
            <a:effectRef idx="0"/>
            <a:fontRef idx="minor"/>
          </p:style>
          <p:txBody>
            <a:bodyPr lIns="90000" rIns="90000" tIns="45000" bIns="45000" anchor="ctr">
              <a:noAutofit/>
            </a:bodyPr>
            <a:p>
              <a:pPr>
                <a:lnSpc>
                  <a:spcPct val="100000"/>
                </a:lnSpc>
              </a:pPr>
              <a:endParaRPr b="0" lang="bg-BG" sz="1800" strike="noStrike" u="none">
                <a:solidFill>
                  <a:srgbClr val="000000"/>
                </a:solidFill>
                <a:effectLst/>
                <a:uFillTx/>
                <a:latin typeface="Arial"/>
                <a:ea typeface="DejaVu Sans"/>
              </a:endParaRPr>
            </a:p>
          </p:txBody>
        </p:sp>
        <p:sp>
          <p:nvSpPr>
            <p:cNvPr id="388" name=""/>
            <p:cNvSpPr/>
            <p:nvPr/>
          </p:nvSpPr>
          <p:spPr>
            <a:xfrm>
              <a:off x="2376000" y="2556000"/>
              <a:ext cx="2483640" cy="970920"/>
            </a:xfrm>
            <a:prstGeom prst="rect">
              <a:avLst/>
            </a:prstGeom>
            <a:solidFill>
              <a:srgbClr val="f0e68c"/>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"Peki, ama ölüler nasıl dirilecek? Ve nasıl bir bedenle gelecekler?"</a:t>
              </a:r>
              <a:endParaRPr b="0" lang="bg-BG" sz="1800" strike="noStrike" u="none">
                <a:solidFill>
                  <a:srgbClr val="000000"/>
                </a:solidFill>
                <a:effectLst/>
                <a:uFillTx/>
                <a:latin typeface="Arial"/>
              </a:endParaRPr>
            </a:p>
          </p:txBody>
        </p:sp>
      </p:grpSp>
      <p:pic>
        <p:nvPicPr>
          <p:cNvPr id="389" name="" descr=""/>
          <p:cNvPicPr/>
          <p:nvPr/>
        </p:nvPicPr>
        <p:blipFill>
          <a:blip r:embed="rId2"/>
          <a:stretch/>
        </p:blipFill>
        <p:spPr>
          <a:xfrm>
            <a:off x="5349240" y="1800000"/>
            <a:ext cx="3974400" cy="2640960"/>
          </a:xfrm>
          <a:prstGeom prst="rect">
            <a:avLst/>
          </a:prstGeom>
          <a:noFill/>
          <a:ln w="0">
            <a:solidFill>
              <a:srgbClr val="ffe4b5"/>
            </a:solidFill>
          </a:ln>
        </p:spPr>
      </p:pic>
      <p:pic>
        <p:nvPicPr>
          <p:cNvPr id="390" name="" descr=""/>
          <p:cNvPicPr/>
          <p:nvPr/>
        </p:nvPicPr>
        <p:blipFill>
          <a:blip r:embed="rId3"/>
          <a:stretch/>
        </p:blipFill>
        <p:spPr>
          <a:xfrm>
            <a:off x="6948000" y="3708000"/>
            <a:ext cx="3023640" cy="1828800"/>
          </a:xfrm>
          <a:prstGeom prst="rect">
            <a:avLst/>
          </a:prstGeom>
          <a:noFill/>
          <a:ln w="0">
            <a:solidFill>
              <a:srgbClr val="ffffff"/>
            </a:solidFill>
          </a:ln>
        </p:spPr>
      </p:pic>
      <p:pic>
        <p:nvPicPr>
          <p:cNvPr id="391" name="" descr=""/>
          <p:cNvPicPr/>
          <p:nvPr/>
        </p:nvPicPr>
        <p:blipFill>
          <a:blip r:embed="rId4"/>
          <a:stretch/>
        </p:blipFill>
        <p:spPr>
          <a:xfrm>
            <a:off x="4065840" y="3708000"/>
            <a:ext cx="2755800" cy="1835640"/>
          </a:xfrm>
          <a:prstGeom prst="rect">
            <a:avLst/>
          </a:prstGeom>
          <a:noFill/>
          <a:ln w="0">
            <a:solidFill>
              <a:srgbClr val="ffffff"/>
            </a:solidFill>
          </a:ln>
        </p:spPr>
      </p:pic>
      <p:sp>
        <p:nvSpPr>
          <p:cNvPr id="392" name=""/>
          <p:cNvSpPr/>
          <p:nvPr/>
        </p:nvSpPr>
        <p:spPr>
          <a:xfrm>
            <a:off x="2988000" y="1296000"/>
            <a:ext cx="5291640" cy="912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bg-BG" sz="1800" strike="noStrike" u="none">
                <a:solidFill>
                  <a:srgbClr val="ffffff"/>
                </a:solidFill>
                <a:effectLst/>
                <a:uFillTx/>
                <a:latin typeface="Trebuchet MS"/>
                <a:ea typeface="DejaVu Sans"/>
              </a:rPr>
              <a:t>Pavlus burada eliştirenlerin sözlerini tekrarlıyor: "Bedenin bütün parçacıkları dağıldıktan sonra, nasıl tekrar bir araya gelsinler?"</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sp>
        <p:nvSpPr>
          <p:cNvPr id="393" name=""/>
          <p:cNvSpPr/>
          <p:nvPr/>
        </p:nvSpPr>
        <p:spPr>
          <a:xfrm>
            <a:off x="324000" y="1404000"/>
            <a:ext cx="3347640" cy="971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15:36</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Ne cahillik ! Ektiğin bir şey öl-medikçe, ona yaşam verilmez.</a:t>
            </a:r>
            <a:endParaRPr b="0" lang="bg-BG" sz="1800" strike="noStrike" u="none">
              <a:solidFill>
                <a:srgbClr val="000000"/>
              </a:solidFill>
              <a:effectLst/>
              <a:uFillTx/>
              <a:latin typeface="Arial"/>
            </a:endParaRPr>
          </a:p>
        </p:txBody>
      </p:sp>
      <p:sp>
        <p:nvSpPr>
          <p:cNvPr id="394" name=""/>
          <p:cNvSpPr/>
          <p:nvPr/>
        </p:nvSpPr>
        <p:spPr>
          <a:xfrm>
            <a:off x="324000" y="755640"/>
            <a:ext cx="863928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87cefa"/>
                </a:solidFill>
                <a:effectLst/>
                <a:uFillTx/>
                <a:latin typeface="Trebuchet MS"/>
                <a:ea typeface="DejaVu Sans"/>
              </a:rPr>
              <a:t>5) Diriliş bedeni nasıl olacak, şimdiden anlayamayız (15:35-50)</a:t>
            </a:r>
            <a:endParaRPr b="0" lang="bg-BG" sz="2000" strike="noStrike" u="none">
              <a:solidFill>
                <a:srgbClr val="ffffff"/>
              </a:solidFill>
              <a:effectLst/>
              <a:uFillTx/>
              <a:latin typeface="Arial"/>
            </a:endParaRPr>
          </a:p>
        </p:txBody>
      </p:sp>
      <p:sp>
        <p:nvSpPr>
          <p:cNvPr id="395" name=""/>
          <p:cNvSpPr/>
          <p:nvPr/>
        </p:nvSpPr>
        <p:spPr>
          <a:xfrm>
            <a:off x="6516000" y="1441080"/>
            <a:ext cx="3563640" cy="82116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spcAft>
                <a:spcPts val="1134"/>
              </a:spcAft>
            </a:pPr>
            <a:r>
              <a:rPr b="1" lang="bg-BG" sz="2400" strike="noStrike" u="none">
                <a:solidFill>
                  <a:srgbClr val="ffff00"/>
                </a:solidFill>
                <a:effectLst/>
                <a:uFillTx/>
                <a:latin typeface="Palatino Linotype"/>
                <a:ea typeface="DejaVu Sans"/>
              </a:rPr>
              <a:t>Tarım bile bize diriliş prensibini öğretiyor</a:t>
            </a:r>
            <a:endParaRPr b="0" lang="bg-BG" sz="2400" strike="noStrike" u="none">
              <a:solidFill>
                <a:srgbClr val="ffffff"/>
              </a:solidFill>
              <a:effectLst/>
              <a:uFillTx/>
              <a:latin typeface="Arial"/>
            </a:endParaRPr>
          </a:p>
        </p:txBody>
      </p:sp>
      <p:sp>
        <p:nvSpPr>
          <p:cNvPr id="396"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9. Problem:   BEDENİN DİRİLİŞİ  (b. 15)</a:t>
            </a:r>
            <a:endParaRPr b="0" lang="bg-BG" sz="2400" strike="noStrike" u="none">
              <a:solidFill>
                <a:srgbClr val="ffffff"/>
              </a:solidFill>
              <a:effectLst/>
              <a:uFillTx/>
              <a:latin typeface="Arial"/>
            </a:endParaRPr>
          </a:p>
        </p:txBody>
      </p:sp>
      <p:pic>
        <p:nvPicPr>
          <p:cNvPr id="397" name="" descr=""/>
          <p:cNvPicPr/>
          <p:nvPr/>
        </p:nvPicPr>
        <p:blipFill>
          <a:blip r:embed="rId1"/>
          <a:stretch/>
        </p:blipFill>
        <p:spPr>
          <a:xfrm>
            <a:off x="346320" y="2592000"/>
            <a:ext cx="3217320" cy="2934720"/>
          </a:xfrm>
          <a:prstGeom prst="rect">
            <a:avLst/>
          </a:prstGeom>
          <a:noFill/>
          <a:ln w="0">
            <a:noFill/>
          </a:ln>
        </p:spPr>
      </p:pic>
      <p:pic>
        <p:nvPicPr>
          <p:cNvPr id="398" name="" descr=""/>
          <p:cNvPicPr/>
          <p:nvPr/>
        </p:nvPicPr>
        <p:blipFill>
          <a:blip r:embed="rId2"/>
          <a:stretch/>
        </p:blipFill>
        <p:spPr>
          <a:xfrm>
            <a:off x="6912000" y="2592000"/>
            <a:ext cx="3023640" cy="3023640"/>
          </a:xfrm>
          <a:prstGeom prst="rect">
            <a:avLst/>
          </a:prstGeom>
          <a:noFill/>
          <a:ln w="0">
            <a:noFill/>
          </a:ln>
        </p:spPr>
      </p:pic>
      <p:sp>
        <p:nvSpPr>
          <p:cNvPr id="399" name=""/>
          <p:cNvSpPr/>
          <p:nvPr/>
        </p:nvSpPr>
        <p:spPr>
          <a:xfrm>
            <a:off x="3780000" y="2664000"/>
            <a:ext cx="3023640" cy="27025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ffffff"/>
                </a:solidFill>
                <a:effectLst/>
                <a:uFillTx/>
                <a:latin typeface="Trebuchet MS"/>
                <a:ea typeface="DejaVu Sans"/>
              </a:rPr>
              <a:t>Yuh 12:24</a:t>
            </a:r>
            <a:r>
              <a:rPr b="0" lang="bg-BG" sz="1800" strike="noStrike" u="none">
                <a:solidFill>
                  <a:srgbClr val="ffffff"/>
                </a:solidFill>
                <a:effectLst/>
                <a:uFillTx/>
                <a:latin typeface="Trebuchet MS"/>
                <a:ea typeface="DejaVu Sans"/>
              </a:rPr>
              <a:t> </a:t>
            </a:r>
            <a:endParaRPr b="0" lang="bg-BG" sz="1800" strike="noStrike" u="none">
              <a:solidFill>
                <a:srgbClr val="ffffff"/>
              </a:solidFill>
              <a:effectLst/>
              <a:uFillTx/>
              <a:latin typeface="Arial"/>
            </a:endParaRPr>
          </a:p>
          <a:p>
            <a:pPr>
              <a:lnSpc>
                <a:spcPct val="100000"/>
              </a:lnSpc>
              <a:spcAft>
                <a:spcPts val="1134"/>
              </a:spcAft>
            </a:pPr>
            <a:r>
              <a:rPr b="0" lang="bg-BG" sz="1800" strike="noStrike" u="none">
                <a:solidFill>
                  <a:srgbClr val="ffffff"/>
                </a:solidFill>
                <a:effectLst/>
                <a:uFillTx/>
                <a:latin typeface="Trebuchet MS"/>
                <a:ea typeface="DejaVu Sans"/>
              </a:rPr>
              <a:t>Size çok doğru bir şey söyleyeyim: bir buğday tanesi toprağa düşüp ölmedi mi, yalnız başına kalacak. Ama öldü mü, çok yemiş meydana getirecek. </a:t>
            </a:r>
            <a:endParaRPr b="0" lang="bg-BG" sz="1800" strike="noStrike" u="none">
              <a:solidFill>
                <a:srgbClr val="ffffff"/>
              </a:solidFill>
              <a:effectLst/>
              <a:uFillTx/>
              <a:latin typeface="Arial"/>
            </a:endParaRPr>
          </a:p>
          <a:p>
            <a:pPr marL="216000" indent="-216000">
              <a:lnSpc>
                <a:spcPct val="100000"/>
              </a:lnSpc>
              <a:spcAft>
                <a:spcPts val="1134"/>
              </a:spcAft>
              <a:buClr>
                <a:srgbClr val="ffffff"/>
              </a:buClr>
              <a:buSzPct val="40000"/>
              <a:buFont typeface="Wingdings" charset="2"/>
              <a:buChar char=""/>
            </a:pPr>
            <a:r>
              <a:rPr b="0" lang="bg-BG" sz="1800" strike="noStrike" u="none">
                <a:solidFill>
                  <a:srgbClr val="ffffff"/>
                </a:solidFill>
                <a:effectLst/>
                <a:uFillTx/>
                <a:latin typeface="Trebuchet MS"/>
                <a:ea typeface="DejaVu Sans"/>
              </a:rPr>
              <a:t>Buradaki fokus: değil dirilmek, ama çoğalmak</a:t>
            </a:r>
            <a:endParaRPr b="0" lang="bg-BG" sz="1800" strike="noStrike" u="none">
              <a:solidFill>
                <a:srgbClr val="ffffff"/>
              </a:solidFill>
              <a:effectLst/>
              <a:uFillTx/>
              <a:latin typeface="Arial"/>
            </a:endParaRPr>
          </a:p>
        </p:txBody>
      </p:sp>
      <p:sp>
        <p:nvSpPr>
          <p:cNvPr id="400" name=""/>
          <p:cNvSpPr/>
          <p:nvPr/>
        </p:nvSpPr>
        <p:spPr>
          <a:xfrm>
            <a:off x="3852000" y="1333080"/>
            <a:ext cx="2699640" cy="11869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bg-BG" sz="1800" strike="noStrike" u="none">
                <a:solidFill>
                  <a:srgbClr val="ffffff"/>
                </a:solidFill>
                <a:effectLst/>
                <a:uFillTx/>
                <a:latin typeface="Trebuchet MS"/>
                <a:ea typeface="DejaVu Sans"/>
              </a:rPr>
              <a:t>Aslında "Akılsız adam" - çok sert: "Büyük filozof imişin, ama en basit şeyleri anlamıyorsun!"</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sp>
        <p:nvSpPr>
          <p:cNvPr id="401" name=""/>
          <p:cNvSpPr/>
          <p:nvPr/>
        </p:nvSpPr>
        <p:spPr>
          <a:xfrm>
            <a:off x="324000" y="1404000"/>
            <a:ext cx="3563640" cy="971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15:36</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Ne cahillik! Ektiğin bir şey ölmedikçe, ona yaşam verilmez.</a:t>
            </a:r>
            <a:endParaRPr b="0" lang="bg-BG" sz="1800" strike="noStrike" u="none">
              <a:solidFill>
                <a:srgbClr val="000000"/>
              </a:solidFill>
              <a:effectLst/>
              <a:uFillTx/>
              <a:latin typeface="Arial"/>
            </a:endParaRPr>
          </a:p>
        </p:txBody>
      </p:sp>
      <p:sp>
        <p:nvSpPr>
          <p:cNvPr id="402" name=""/>
          <p:cNvSpPr/>
          <p:nvPr/>
        </p:nvSpPr>
        <p:spPr>
          <a:xfrm>
            <a:off x="324000" y="755640"/>
            <a:ext cx="863928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87cefa"/>
                </a:solidFill>
                <a:effectLst/>
                <a:uFillTx/>
                <a:latin typeface="Trebuchet MS"/>
                <a:ea typeface="DejaVu Sans"/>
              </a:rPr>
              <a:t>5) Diriliş bedeni nasıl olacak, şimdiden anlayamayız (15:35-50)</a:t>
            </a:r>
            <a:endParaRPr b="0" lang="bg-BG" sz="2000" strike="noStrike" u="none">
              <a:solidFill>
                <a:srgbClr val="ffffff"/>
              </a:solidFill>
              <a:effectLst/>
              <a:uFillTx/>
              <a:latin typeface="Arial"/>
            </a:endParaRPr>
          </a:p>
        </p:txBody>
      </p:sp>
      <p:sp>
        <p:nvSpPr>
          <p:cNvPr id="403" name=""/>
          <p:cNvSpPr/>
          <p:nvPr/>
        </p:nvSpPr>
        <p:spPr>
          <a:xfrm>
            <a:off x="3996000" y="1296000"/>
            <a:ext cx="5615640" cy="675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bg-BG" sz="1800" strike="noStrike" u="none">
                <a:solidFill>
                  <a:srgbClr val="ffffff"/>
                </a:solidFill>
                <a:effectLst/>
                <a:uFillTx/>
                <a:latin typeface="Trebuchet MS"/>
                <a:ea typeface="DejaVu Sans"/>
              </a:rPr>
              <a:t>Tarımın kendisi bize diriliş prensibini öğretiyor: </a:t>
            </a: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Trebuchet MS"/>
                <a:ea typeface="DejaVu Sans"/>
              </a:rPr>
              <a:t>Yuh 12:24 Size çok doğru bir şey söyleyeyim: bir buğday tanesi toprağa düşüp ölmedi mi, yalnız başına kalacak. Ama öldü mü, çok yemiş meydana getirecek. </a:t>
            </a: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Trebuchet MS"/>
                <a:ea typeface="DejaVu Sans"/>
              </a:rPr>
              <a:t>Buradaki fokus: değil dirilmek, ama çoğalmak</a:t>
            </a:r>
            <a:endParaRPr b="0" lang="bg-BG" sz="1800" strike="noStrike" u="none">
              <a:solidFill>
                <a:srgbClr val="ffffff"/>
              </a:solidFill>
              <a:effectLst/>
              <a:uFillTx/>
              <a:latin typeface="Arial"/>
            </a:endParaRPr>
          </a:p>
          <a:p>
            <a:pPr>
              <a:lnSpc>
                <a:spcPct val="100000"/>
              </a:lnSpc>
            </a:pP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Trebuchet MS"/>
                <a:ea typeface="DejaVu Sans"/>
              </a:rPr>
              <a:t>1.Yuh 3:2 </a:t>
            </a:r>
            <a:endParaRPr b="0" lang="bg-BG" sz="1800" strike="noStrike" u="none">
              <a:solidFill>
                <a:srgbClr val="ffffff"/>
              </a:solidFill>
              <a:effectLst/>
              <a:uFillTx/>
              <a:latin typeface="Arial"/>
            </a:endParaRPr>
          </a:p>
          <a:p>
            <a:pPr>
              <a:lnSpc>
                <a:spcPct val="100000"/>
              </a:lnSpc>
              <a:spcAft>
                <a:spcPts val="567"/>
              </a:spcAft>
            </a:pPr>
            <a:r>
              <a:rPr b="0" lang="bg-BG" sz="1800" strike="noStrike" u="none">
                <a:solidFill>
                  <a:srgbClr val="ffffff"/>
                </a:solidFill>
                <a:effectLst/>
                <a:uFillTx/>
                <a:latin typeface="Trebuchet MS"/>
                <a:ea typeface="DejaVu Sans"/>
              </a:rPr>
              <a:t>Sevgililer, biz şimdiden Allahın evlatlarıyız, ve ne olacaz henüz belli değil. Ama şunu biliyoruz: O ne vakıt ortaya çıkarsa, biz o vakıt Ona benzer olacaz, çünkü Onu olduğu gibi görecez.</a:t>
            </a:r>
            <a:endParaRPr b="0" lang="bg-BG" sz="1800" strike="noStrike" u="none">
              <a:solidFill>
                <a:srgbClr val="ffffff"/>
              </a:solidFill>
              <a:effectLst/>
              <a:uFillTx/>
              <a:latin typeface="Arial"/>
            </a:endParaRPr>
          </a:p>
          <a:p>
            <a:pPr>
              <a:lnSpc>
                <a:spcPct val="100000"/>
              </a:lnSpc>
              <a:spcAft>
                <a:spcPts val="567"/>
              </a:spcAft>
            </a:pP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Trebuchet MS"/>
                <a:ea typeface="DejaVu Sans"/>
              </a:rPr>
              <a:t>1.Kor 2:9 </a:t>
            </a:r>
            <a:endParaRPr b="0" lang="bg-BG" sz="1800" strike="noStrike" u="none">
              <a:solidFill>
                <a:srgbClr val="ffffff"/>
              </a:solidFill>
              <a:effectLst/>
              <a:uFillTx/>
              <a:latin typeface="Arial"/>
            </a:endParaRPr>
          </a:p>
          <a:p>
            <a:pPr>
              <a:lnSpc>
                <a:spcPct val="100000"/>
              </a:lnSpc>
              <a:spcAft>
                <a:spcPts val="567"/>
              </a:spcAft>
            </a:pPr>
            <a:r>
              <a:rPr b="0" lang="bg-BG" sz="1800" strike="noStrike" u="none">
                <a:solidFill>
                  <a:srgbClr val="ffffff"/>
                </a:solidFill>
                <a:effectLst/>
                <a:uFillTx/>
                <a:latin typeface="Trebuchet MS"/>
                <a:ea typeface="DejaVu Sans"/>
              </a:rPr>
              <a:t>Ama nasıl da yazıldı: "Allah, Onu sevenler için öyle şeyler hazırladı ki, hiç bir göz onları görmemiş, hiç bir kulak onları işitmemiş ve onlar hiç bir yüreğe girmemiştir."</a:t>
            </a:r>
            <a:endParaRPr b="0" lang="bg-BG" sz="1800" strike="noStrike" u="none">
              <a:solidFill>
                <a:srgbClr val="ffffff"/>
              </a:solidFill>
              <a:effectLst/>
              <a:uFillTx/>
              <a:latin typeface="Arial"/>
            </a:endParaRPr>
          </a:p>
          <a:p>
            <a:pPr>
              <a:lnSpc>
                <a:spcPct val="100000"/>
              </a:lnSpc>
              <a:spcAft>
                <a:spcPts val="567"/>
              </a:spcAft>
            </a:pPr>
            <a:endParaRPr b="0" lang="bg-BG" sz="1800" strike="noStrike" u="none">
              <a:solidFill>
                <a:srgbClr val="ffffff"/>
              </a:solidFill>
              <a:effectLst/>
              <a:uFillTx/>
              <a:latin typeface="Arial"/>
            </a:endParaRPr>
          </a:p>
          <a:p>
            <a:pPr>
              <a:lnSpc>
                <a:spcPct val="100000"/>
              </a:lnSpc>
              <a:spcAft>
                <a:spcPts val="567"/>
              </a:spcAft>
            </a:pPr>
            <a:r>
              <a:rPr b="0" lang="bg-BG" sz="1800" strike="noStrike" u="none">
                <a:solidFill>
                  <a:srgbClr val="ffffff"/>
                </a:solidFill>
                <a:effectLst/>
                <a:uFillTx/>
                <a:latin typeface="Trebuchet MS"/>
                <a:ea typeface="DejaVu Sans"/>
              </a:rPr>
              <a:t>Php 3:21 </a:t>
            </a:r>
            <a:endParaRPr b="0" lang="bg-BG" sz="1800" strike="noStrike" u="none">
              <a:solidFill>
                <a:srgbClr val="ffffff"/>
              </a:solidFill>
              <a:effectLst/>
              <a:uFillTx/>
              <a:latin typeface="Arial"/>
            </a:endParaRPr>
          </a:p>
          <a:p>
            <a:pPr>
              <a:lnSpc>
                <a:spcPct val="100000"/>
              </a:lnSpc>
              <a:spcAft>
                <a:spcPts val="567"/>
              </a:spcAft>
            </a:pPr>
            <a:r>
              <a:rPr b="0" lang="bg-BG" sz="1800" strike="noStrike" u="none">
                <a:solidFill>
                  <a:srgbClr val="ffffff"/>
                </a:solidFill>
                <a:effectLst/>
                <a:uFillTx/>
                <a:latin typeface="Trebuchet MS"/>
                <a:ea typeface="DejaVu Sans"/>
              </a:rPr>
              <a:t>Onun kuvveti o kadar büyük ki, her şeyi yenebilir. Ve o kuvvetle bizim zayıf bedenlerimizi kendi şanlı bedenine benzer edecektir.</a:t>
            </a:r>
            <a:endParaRPr b="0" lang="bg-BG" sz="1800" strike="noStrike" u="none">
              <a:solidFill>
                <a:srgbClr val="ffffff"/>
              </a:solidFill>
              <a:effectLst/>
              <a:uFillTx/>
              <a:latin typeface="Arial"/>
            </a:endParaRPr>
          </a:p>
        </p:txBody>
      </p:sp>
      <p:sp>
        <p:nvSpPr>
          <p:cNvPr id="404"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9. Problem:   BEDENİN DİRİLİŞİ  (b. 15)</a:t>
            </a:r>
            <a:endParaRPr b="0" lang="bg-BG" sz="24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sp>
        <p:nvSpPr>
          <p:cNvPr id="405" name=""/>
          <p:cNvSpPr/>
          <p:nvPr/>
        </p:nvSpPr>
        <p:spPr>
          <a:xfrm>
            <a:off x="540000" y="1296360"/>
            <a:ext cx="3887640" cy="2375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15:37-38</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37</a:t>
            </a:r>
            <a:r>
              <a:rPr b="0" lang="de-DE" sz="1800" strike="noStrike" u="none">
                <a:solidFill>
                  <a:srgbClr val="000000"/>
                </a:solidFill>
                <a:effectLst/>
                <a:uFillTx/>
                <a:latin typeface="Trebuchet MS"/>
                <a:ea typeface="DejaVu Sans"/>
              </a:rPr>
              <a:t> Ekerken de, çıkacak olan şeyin kendisini ekmiyorsun ki. Çıplak bir tohum ekiyorsun; belki buğdaydan, belki öbür şeylerden.</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38</a:t>
            </a:r>
            <a:r>
              <a:rPr b="0" lang="de-DE" sz="1800" strike="noStrike" u="none">
                <a:solidFill>
                  <a:srgbClr val="000000"/>
                </a:solidFill>
                <a:effectLst/>
                <a:uFillTx/>
                <a:latin typeface="Trebuchet MS"/>
                <a:ea typeface="DejaVu Sans"/>
              </a:rPr>
              <a:t> Allah da ona istediği bir beden veriyor. Tohumların hepsine kendi bedenlerini veriyor.</a:t>
            </a:r>
            <a:endParaRPr b="0" lang="bg-BG" sz="1800" strike="noStrike" u="none">
              <a:solidFill>
                <a:srgbClr val="000000"/>
              </a:solidFill>
              <a:effectLst/>
              <a:uFillTx/>
              <a:latin typeface="Arial"/>
            </a:endParaRPr>
          </a:p>
        </p:txBody>
      </p:sp>
      <p:sp>
        <p:nvSpPr>
          <p:cNvPr id="406" name=""/>
          <p:cNvSpPr/>
          <p:nvPr/>
        </p:nvSpPr>
        <p:spPr>
          <a:xfrm>
            <a:off x="324000" y="755640"/>
            <a:ext cx="863928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87cefa"/>
                </a:solidFill>
                <a:effectLst/>
                <a:uFillTx/>
                <a:latin typeface="Trebuchet MS"/>
                <a:ea typeface="DejaVu Sans"/>
              </a:rPr>
              <a:t>5) Diriliş bedeni nasıl olacak, şimdiden anlayamayız (15:35-50)</a:t>
            </a:r>
            <a:endParaRPr b="0" lang="bg-BG" sz="2000" strike="noStrike" u="none">
              <a:solidFill>
                <a:srgbClr val="ffffff"/>
              </a:solidFill>
              <a:effectLst/>
              <a:uFillTx/>
              <a:latin typeface="Arial"/>
            </a:endParaRPr>
          </a:p>
        </p:txBody>
      </p:sp>
      <p:sp>
        <p:nvSpPr>
          <p:cNvPr id="407" name=""/>
          <p:cNvSpPr/>
          <p:nvPr/>
        </p:nvSpPr>
        <p:spPr>
          <a:xfrm>
            <a:off x="900000" y="4032000"/>
            <a:ext cx="3309120" cy="91260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0" lang="bg-BG" sz="1800" strike="noStrike" u="none">
                <a:solidFill>
                  <a:srgbClr val="ffffff"/>
                </a:solidFill>
                <a:effectLst/>
                <a:uFillTx/>
                <a:latin typeface="Trebuchet MS"/>
                <a:ea typeface="DejaVu Sans"/>
              </a:rPr>
              <a:t>Tohuma bakarak asıl bitkinin nasıl olacağını tahmin edemezsin</a:t>
            </a:r>
            <a:endParaRPr b="0" lang="bg-BG" sz="1800" strike="noStrike" u="none">
              <a:solidFill>
                <a:srgbClr val="ffffff"/>
              </a:solidFill>
              <a:effectLst/>
              <a:uFillTx/>
              <a:latin typeface="Arial"/>
            </a:endParaRPr>
          </a:p>
        </p:txBody>
      </p:sp>
      <p:sp>
        <p:nvSpPr>
          <p:cNvPr id="408"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9. Problem:   BEDENİN DİRİLİŞİ  (b. 15)</a:t>
            </a:r>
            <a:endParaRPr b="0" lang="bg-BG" sz="2400" strike="noStrike" u="none">
              <a:solidFill>
                <a:srgbClr val="ffffff"/>
              </a:solidFill>
              <a:effectLst/>
              <a:uFillTx/>
              <a:latin typeface="Arial"/>
            </a:endParaRPr>
          </a:p>
        </p:txBody>
      </p:sp>
      <p:pic>
        <p:nvPicPr>
          <p:cNvPr id="409" name="" descr=""/>
          <p:cNvPicPr/>
          <p:nvPr/>
        </p:nvPicPr>
        <p:blipFill>
          <a:blip r:embed="rId1"/>
          <a:stretch/>
        </p:blipFill>
        <p:spPr>
          <a:xfrm>
            <a:off x="7884000" y="4150800"/>
            <a:ext cx="1943640" cy="1259640"/>
          </a:xfrm>
          <a:prstGeom prst="rect">
            <a:avLst/>
          </a:prstGeom>
          <a:noFill/>
          <a:ln w="0">
            <a:noFill/>
          </a:ln>
        </p:spPr>
      </p:pic>
      <p:pic>
        <p:nvPicPr>
          <p:cNvPr id="410" name="" descr=""/>
          <p:cNvPicPr/>
          <p:nvPr/>
        </p:nvPicPr>
        <p:blipFill>
          <a:blip r:embed="rId2"/>
          <a:stretch/>
        </p:blipFill>
        <p:spPr>
          <a:xfrm>
            <a:off x="7884000" y="1404000"/>
            <a:ext cx="1943640" cy="1259640"/>
          </a:xfrm>
          <a:prstGeom prst="rect">
            <a:avLst/>
          </a:prstGeom>
          <a:noFill/>
          <a:ln w="0">
            <a:noFill/>
          </a:ln>
        </p:spPr>
      </p:pic>
      <p:pic>
        <p:nvPicPr>
          <p:cNvPr id="411" name="" descr=""/>
          <p:cNvPicPr/>
          <p:nvPr/>
        </p:nvPicPr>
        <p:blipFill>
          <a:blip r:embed="rId3"/>
          <a:srcRect l="5492" t="0" r="11811" b="0"/>
          <a:stretch/>
        </p:blipFill>
        <p:spPr>
          <a:xfrm>
            <a:off x="6300000" y="1411200"/>
            <a:ext cx="1475640" cy="1259640"/>
          </a:xfrm>
          <a:prstGeom prst="rect">
            <a:avLst/>
          </a:prstGeom>
          <a:noFill/>
          <a:ln w="0">
            <a:noFill/>
          </a:ln>
        </p:spPr>
      </p:pic>
      <p:pic>
        <p:nvPicPr>
          <p:cNvPr id="412" name="" descr=""/>
          <p:cNvPicPr/>
          <p:nvPr/>
        </p:nvPicPr>
        <p:blipFill>
          <a:blip r:embed="rId4"/>
          <a:stretch/>
        </p:blipFill>
        <p:spPr>
          <a:xfrm>
            <a:off x="7884000" y="2772000"/>
            <a:ext cx="1943640" cy="1259640"/>
          </a:xfrm>
          <a:prstGeom prst="rect">
            <a:avLst/>
          </a:prstGeom>
          <a:noFill/>
          <a:ln w="0">
            <a:noFill/>
          </a:ln>
        </p:spPr>
      </p:pic>
      <p:pic>
        <p:nvPicPr>
          <p:cNvPr id="413" name="" descr=""/>
          <p:cNvPicPr/>
          <p:nvPr/>
        </p:nvPicPr>
        <p:blipFill>
          <a:blip r:embed="rId5"/>
          <a:stretch/>
        </p:blipFill>
        <p:spPr>
          <a:xfrm>
            <a:off x="6300000" y="2772000"/>
            <a:ext cx="1475640" cy="1259640"/>
          </a:xfrm>
          <a:prstGeom prst="rect">
            <a:avLst/>
          </a:prstGeom>
          <a:noFill/>
          <a:ln w="0">
            <a:noFill/>
          </a:ln>
        </p:spPr>
      </p:pic>
      <p:pic>
        <p:nvPicPr>
          <p:cNvPr id="414" name="" descr=""/>
          <p:cNvPicPr/>
          <p:nvPr/>
        </p:nvPicPr>
        <p:blipFill>
          <a:blip r:embed="rId6"/>
          <a:stretch/>
        </p:blipFill>
        <p:spPr>
          <a:xfrm>
            <a:off x="6300000" y="4140000"/>
            <a:ext cx="1475640" cy="1259640"/>
          </a:xfrm>
          <a:prstGeom prst="rect">
            <a:avLst/>
          </a:prstGeom>
          <a:noFill/>
          <a:ln w="0">
            <a:noFill/>
          </a:ln>
        </p:spPr>
      </p:pic>
      <p:sp>
        <p:nvSpPr>
          <p:cNvPr id="415" name=""/>
          <p:cNvSpPr/>
          <p:nvPr/>
        </p:nvSpPr>
        <p:spPr>
          <a:xfrm>
            <a:off x="7884000" y="1404000"/>
            <a:ext cx="1943640" cy="1259640"/>
          </a:xfrm>
          <a:prstGeom prst="rect">
            <a:avLst/>
          </a:prstGeom>
          <a:solidFill>
            <a:srgbClr val="90ee9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1" lang="bg-BG" sz="4400" strike="noStrike" u="none">
                <a:solidFill>
                  <a:srgbClr val="000000"/>
                </a:solidFill>
                <a:effectLst/>
                <a:uFillTx/>
                <a:latin typeface="Trebuchet MS"/>
                <a:ea typeface="DejaVu Sans"/>
              </a:rPr>
              <a:t>?</a:t>
            </a:r>
            <a:endParaRPr b="0" lang="bg-BG" sz="4400" strike="noStrike" u="none">
              <a:solidFill>
                <a:srgbClr val="000000"/>
              </a:solidFill>
              <a:effectLst/>
              <a:uFillTx/>
              <a:latin typeface="Arial"/>
            </a:endParaRPr>
          </a:p>
        </p:txBody>
      </p:sp>
      <p:sp>
        <p:nvSpPr>
          <p:cNvPr id="416" name=""/>
          <p:cNvSpPr/>
          <p:nvPr/>
        </p:nvSpPr>
        <p:spPr>
          <a:xfrm>
            <a:off x="7884000" y="2772000"/>
            <a:ext cx="1943640" cy="1259640"/>
          </a:xfrm>
          <a:prstGeom prst="rect">
            <a:avLst/>
          </a:prstGeom>
          <a:solidFill>
            <a:srgbClr val="90ee9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1" lang="bg-BG" sz="4400" strike="noStrike" u="none">
                <a:solidFill>
                  <a:srgbClr val="000000"/>
                </a:solidFill>
                <a:effectLst/>
                <a:uFillTx/>
                <a:latin typeface="Trebuchet MS"/>
                <a:ea typeface="DejaVu Sans"/>
              </a:rPr>
              <a:t>?</a:t>
            </a:r>
            <a:endParaRPr b="0" lang="bg-BG" sz="4400" strike="noStrike" u="none">
              <a:solidFill>
                <a:srgbClr val="000000"/>
              </a:solidFill>
              <a:effectLst/>
              <a:uFillTx/>
              <a:latin typeface="Arial"/>
            </a:endParaRPr>
          </a:p>
        </p:txBody>
      </p:sp>
      <p:sp>
        <p:nvSpPr>
          <p:cNvPr id="417" name=""/>
          <p:cNvSpPr/>
          <p:nvPr/>
        </p:nvSpPr>
        <p:spPr>
          <a:xfrm>
            <a:off x="7884000" y="4140000"/>
            <a:ext cx="1943640" cy="1259640"/>
          </a:xfrm>
          <a:prstGeom prst="rect">
            <a:avLst/>
          </a:prstGeom>
          <a:solidFill>
            <a:srgbClr val="90ee90"/>
          </a:solidFill>
          <a:ln w="0">
            <a:solidFill>
              <a:srgbClr val="3465a4"/>
            </a:solidFill>
          </a:ln>
        </p:spPr>
        <p:style>
          <a:lnRef idx="0"/>
          <a:fillRef idx="0"/>
          <a:effectRef idx="0"/>
          <a:fontRef idx="minor"/>
        </p:style>
        <p:txBody>
          <a:bodyPr lIns="90000" rIns="90000" tIns="45000" bIns="45000" anchor="ctr">
            <a:noAutofit/>
          </a:bodyPr>
          <a:p>
            <a:pPr algn="ctr">
              <a:lnSpc>
                <a:spcPct val="100000"/>
              </a:lnSpc>
            </a:pPr>
            <a:r>
              <a:rPr b="1" lang="bg-BG" sz="4400" strike="noStrike" u="none">
                <a:solidFill>
                  <a:srgbClr val="000000"/>
                </a:solidFill>
                <a:effectLst/>
                <a:uFillTx/>
                <a:latin typeface="Trebuchet MS"/>
                <a:ea typeface="DejaVu Sans"/>
              </a:rPr>
              <a:t>?</a:t>
            </a:r>
            <a:endParaRPr b="0" lang="bg-BG" sz="4400" strike="noStrike" u="none">
              <a:solidFill>
                <a:srgbClr val="000000"/>
              </a:solidFill>
              <a:effectLst/>
              <a:uFillTx/>
              <a:latin typeface="Arial"/>
            </a:endParaRPr>
          </a:p>
        </p:txBody>
      </p:sp>
      <p:pic>
        <p:nvPicPr>
          <p:cNvPr id="418" name="" descr=""/>
          <p:cNvPicPr/>
          <p:nvPr/>
        </p:nvPicPr>
        <p:blipFill>
          <a:blip r:embed="rId7"/>
          <a:stretch/>
        </p:blipFill>
        <p:spPr>
          <a:xfrm rot="16200000">
            <a:off x="3632040" y="2812320"/>
            <a:ext cx="3995640" cy="1179720"/>
          </a:xfrm>
          <a:prstGeom prst="rect">
            <a:avLst/>
          </a:prstGeom>
          <a:noFill/>
          <a:ln w="0">
            <a:noFill/>
          </a:ln>
        </p:spPr>
      </p:pic>
    </p:spTree>
  </p:cSld>
  <mc:AlternateContent>
    <mc:Choice Requires="p14">
      <p:transition spd="slow" p14:dur="2000"/>
    </mc:Choice>
    <mc:Fallback>
      <p:transition spd="slow"/>
    </mc:Fallback>
  </mc:AlternateContent>
  <p:timing>
    <p:tnLst>
      <p:par>
        <p:cTn id="236" dur="indefinite" restart="never" nodeType="tmRoot">
          <p:childTnLst>
            <p:seq>
              <p:cTn id="237" dur="indefinite" nodeType="mainSeq">
                <p:childTnLst>
                  <p:par>
                    <p:cTn id="238" fill="hold">
                      <p:stCondLst>
                        <p:cond delay="indefinite"/>
                      </p:stCondLst>
                      <p:childTnLst>
                        <p:par>
                          <p:cTn id="239" fill="hold">
                            <p:stCondLst>
                              <p:cond delay="0"/>
                            </p:stCondLst>
                            <p:childTnLst>
                              <p:par>
                                <p:cTn id="240" nodeType="clickEffect" fill="hold" presetClass="exit" presetID="9">
                                  <p:stCondLst>
                                    <p:cond delay="0"/>
                                  </p:stCondLst>
                                  <p:childTnLst>
                                    <p:animEffect filter="dissolve" transition="out">
                                      <p:cBhvr additive="repl">
                                        <p:cTn id="241" dur="1000"/>
                                        <p:tgtEl>
                                          <p:spTgt spid="415"/>
                                        </p:tgtEl>
                                      </p:cBhvr>
                                    </p:animEffect>
                                    <p:set>
                                      <p:cBhvr>
                                        <p:cTn id="242" dur="2" fill="hold">
                                          <p:stCondLst>
                                            <p:cond delay="998"/>
                                          </p:stCondLst>
                                        </p:cTn>
                                        <p:tgtEl>
                                          <p:spTgt spid="415"/>
                                        </p:tgtEl>
                                        <p:attrNameLst>
                                          <p:attrName>style.visibility</p:attrName>
                                        </p:attrNameLst>
                                      </p:cBhvr>
                                      <p:to>
                                        <p:strVal val="hidden"/>
                                      </p:to>
                                    </p:set>
                                  </p:childTnLst>
                                </p:cTn>
                              </p:par>
                            </p:childTnLst>
                          </p:cTn>
                        </p:par>
                      </p:childTnLst>
                    </p:cTn>
                  </p:par>
                  <p:par>
                    <p:cTn id="243" fill="hold">
                      <p:stCondLst>
                        <p:cond delay="indefinite"/>
                      </p:stCondLst>
                      <p:childTnLst>
                        <p:par>
                          <p:cTn id="244" fill="hold">
                            <p:stCondLst>
                              <p:cond delay="0"/>
                            </p:stCondLst>
                            <p:childTnLst>
                              <p:par>
                                <p:cTn id="245" nodeType="clickEffect" fill="hold" presetClass="exit" presetID="9">
                                  <p:stCondLst>
                                    <p:cond delay="0"/>
                                  </p:stCondLst>
                                  <p:childTnLst>
                                    <p:animEffect filter="dissolve" transition="out">
                                      <p:cBhvr additive="repl">
                                        <p:cTn id="246" dur="1000"/>
                                        <p:tgtEl>
                                          <p:spTgt spid="416"/>
                                        </p:tgtEl>
                                      </p:cBhvr>
                                    </p:animEffect>
                                    <p:set>
                                      <p:cBhvr>
                                        <p:cTn id="247" dur="2" fill="hold">
                                          <p:stCondLst>
                                            <p:cond delay="998"/>
                                          </p:stCondLst>
                                        </p:cTn>
                                        <p:tgtEl>
                                          <p:spTgt spid="416"/>
                                        </p:tgtEl>
                                        <p:attrNameLst>
                                          <p:attrName>style.visibility</p:attrName>
                                        </p:attrNameLst>
                                      </p:cBhvr>
                                      <p:to>
                                        <p:strVal val="hidden"/>
                                      </p:to>
                                    </p:set>
                                  </p:childTnLst>
                                </p:cTn>
                              </p:par>
                            </p:childTnLst>
                          </p:cTn>
                        </p:par>
                      </p:childTnLst>
                    </p:cTn>
                  </p:par>
                  <p:par>
                    <p:cTn id="248" fill="hold">
                      <p:stCondLst>
                        <p:cond delay="indefinite"/>
                      </p:stCondLst>
                      <p:childTnLst>
                        <p:par>
                          <p:cTn id="249" fill="hold">
                            <p:stCondLst>
                              <p:cond delay="0"/>
                            </p:stCondLst>
                            <p:childTnLst>
                              <p:par>
                                <p:cTn id="250" nodeType="clickEffect" fill="hold" presetClass="exit" presetID="9">
                                  <p:stCondLst>
                                    <p:cond delay="0"/>
                                  </p:stCondLst>
                                  <p:childTnLst>
                                    <p:animEffect filter="dissolve" transition="out">
                                      <p:cBhvr additive="repl">
                                        <p:cTn id="251" dur="1000"/>
                                        <p:tgtEl>
                                          <p:spTgt spid="417"/>
                                        </p:tgtEl>
                                      </p:cBhvr>
                                    </p:animEffect>
                                    <p:set>
                                      <p:cBhvr>
                                        <p:cTn id="252" dur="2" fill="hold">
                                          <p:stCondLst>
                                            <p:cond delay="998"/>
                                          </p:stCondLst>
                                        </p:cTn>
                                        <p:tgtEl>
                                          <p:spTgt spid="41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sp>
        <p:nvSpPr>
          <p:cNvPr id="419" name=""/>
          <p:cNvSpPr/>
          <p:nvPr/>
        </p:nvSpPr>
        <p:spPr>
          <a:xfrm>
            <a:off x="432000" y="1476360"/>
            <a:ext cx="3887640" cy="1295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15:39</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Her et aynı değildir: insanların eti başka, hayvanların eti başka, balık-ların eti başka, kuşların eti başka.</a:t>
            </a:r>
            <a:endParaRPr b="0" lang="bg-BG" sz="1800" strike="noStrike" u="none">
              <a:solidFill>
                <a:srgbClr val="000000"/>
              </a:solidFill>
              <a:effectLst/>
              <a:uFillTx/>
              <a:latin typeface="Arial"/>
            </a:endParaRPr>
          </a:p>
        </p:txBody>
      </p:sp>
      <p:sp>
        <p:nvSpPr>
          <p:cNvPr id="420" name=""/>
          <p:cNvSpPr/>
          <p:nvPr/>
        </p:nvSpPr>
        <p:spPr>
          <a:xfrm>
            <a:off x="324000" y="755640"/>
            <a:ext cx="863928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87cefa"/>
                </a:solidFill>
                <a:effectLst/>
                <a:uFillTx/>
                <a:latin typeface="Trebuchet MS"/>
                <a:ea typeface="DejaVu Sans"/>
              </a:rPr>
              <a:t>5) Diriliş bedeni nasıl olacak, şimdiden anlayamayız (15:35-50)</a:t>
            </a:r>
            <a:endParaRPr b="0" lang="bg-BG" sz="2000" strike="noStrike" u="none">
              <a:solidFill>
                <a:srgbClr val="ffffff"/>
              </a:solidFill>
              <a:effectLst/>
              <a:uFillTx/>
              <a:latin typeface="Arial"/>
            </a:endParaRPr>
          </a:p>
        </p:txBody>
      </p:sp>
      <p:sp>
        <p:nvSpPr>
          <p:cNvPr id="421"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9. Problem:   BEDENİN DİRİLİŞİ  (b. 15)</a:t>
            </a:r>
            <a:endParaRPr b="0" lang="bg-BG" sz="2400" strike="noStrike" u="none">
              <a:solidFill>
                <a:srgbClr val="ffffff"/>
              </a:solidFill>
              <a:effectLst/>
              <a:uFillTx/>
              <a:latin typeface="Arial"/>
            </a:endParaRPr>
          </a:p>
        </p:txBody>
      </p:sp>
      <p:pic>
        <p:nvPicPr>
          <p:cNvPr id="422" name="" descr=""/>
          <p:cNvPicPr/>
          <p:nvPr/>
        </p:nvPicPr>
        <p:blipFill>
          <a:blip r:embed="rId1"/>
          <a:srcRect l="12494" t="0" r="0" b="0"/>
          <a:stretch/>
        </p:blipFill>
        <p:spPr>
          <a:xfrm>
            <a:off x="3024000" y="3060000"/>
            <a:ext cx="2159640" cy="2394000"/>
          </a:xfrm>
          <a:prstGeom prst="rect">
            <a:avLst/>
          </a:prstGeom>
          <a:noFill/>
          <a:ln w="0">
            <a:noFill/>
          </a:ln>
        </p:spPr>
      </p:pic>
      <p:pic>
        <p:nvPicPr>
          <p:cNvPr id="423" name="" descr=""/>
          <p:cNvPicPr/>
          <p:nvPr/>
        </p:nvPicPr>
        <p:blipFill>
          <a:blip r:embed="rId2"/>
          <a:srcRect l="5161" t="-4625" r="10543" b="0"/>
          <a:stretch/>
        </p:blipFill>
        <p:spPr>
          <a:xfrm>
            <a:off x="432000" y="3024000"/>
            <a:ext cx="2591280" cy="2439000"/>
          </a:xfrm>
          <a:prstGeom prst="rect">
            <a:avLst/>
          </a:prstGeom>
          <a:noFill/>
          <a:ln w="0">
            <a:noFill/>
          </a:ln>
        </p:spPr>
      </p:pic>
      <p:pic>
        <p:nvPicPr>
          <p:cNvPr id="424" name="" descr=""/>
          <p:cNvPicPr/>
          <p:nvPr/>
        </p:nvPicPr>
        <p:blipFill>
          <a:blip r:embed="rId3"/>
          <a:stretch/>
        </p:blipFill>
        <p:spPr>
          <a:xfrm>
            <a:off x="7047360" y="3996000"/>
            <a:ext cx="2853000" cy="1601280"/>
          </a:xfrm>
          <a:prstGeom prst="rect">
            <a:avLst/>
          </a:prstGeom>
          <a:noFill/>
          <a:ln w="0">
            <a:noFill/>
          </a:ln>
        </p:spPr>
      </p:pic>
      <p:pic>
        <p:nvPicPr>
          <p:cNvPr id="425" name="" descr=""/>
          <p:cNvPicPr/>
          <p:nvPr/>
        </p:nvPicPr>
        <p:blipFill>
          <a:blip r:embed="rId4"/>
          <a:stretch/>
        </p:blipFill>
        <p:spPr>
          <a:xfrm>
            <a:off x="4824000" y="3152520"/>
            <a:ext cx="2604600" cy="1455120"/>
          </a:xfrm>
          <a:prstGeom prst="rect">
            <a:avLst/>
          </a:prstGeom>
          <a:noFill/>
          <a:ln w="0">
            <a:noFill/>
          </a:ln>
        </p:spPr>
      </p:pic>
      <p:sp>
        <p:nvSpPr>
          <p:cNvPr id="426" name=""/>
          <p:cNvSpPr/>
          <p:nvPr/>
        </p:nvSpPr>
        <p:spPr>
          <a:xfrm>
            <a:off x="4932000" y="1368000"/>
            <a:ext cx="4787640" cy="160524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0" lang="bg-BG" sz="1800" strike="noStrike" u="none">
                <a:solidFill>
                  <a:srgbClr val="ffffff"/>
                </a:solidFill>
                <a:effectLst/>
                <a:uFillTx/>
                <a:latin typeface="Trebuchet MS"/>
                <a:ea typeface="DejaVu Sans"/>
              </a:rPr>
              <a:t>Rab çeşitlilikten hoşlanıyor:</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0000"/>
              <a:buFont typeface="Wingdings" charset="2"/>
              <a:buChar char=""/>
            </a:pPr>
            <a:r>
              <a:rPr b="0" lang="bg-BG" sz="1800" strike="noStrike" u="none">
                <a:solidFill>
                  <a:srgbClr val="ffffff"/>
                </a:solidFill>
                <a:effectLst/>
                <a:uFillTx/>
                <a:latin typeface="Trebuchet MS"/>
                <a:ea typeface="DejaVu Sans"/>
              </a:rPr>
              <a:t>20.000 çeşit kelebek - 160.000 çeşit güve</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0000"/>
              <a:buFont typeface="Wingdings" charset="2"/>
              <a:buChar char=""/>
            </a:pPr>
            <a:r>
              <a:rPr b="0" lang="bg-BG" sz="1800" strike="noStrike" u="none">
                <a:solidFill>
                  <a:srgbClr val="ffffff"/>
                </a:solidFill>
                <a:effectLst/>
                <a:uFillTx/>
                <a:latin typeface="Trebuchet MS"/>
                <a:ea typeface="DejaVu Sans"/>
              </a:rPr>
              <a:t>Eğer 1 km2 üzerine 10 cm kar yağsa: 10 trilyon = 100 milyon milyon kar taneleri - ve hepsi birbirinden farklı !!</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pic>
        <p:nvPicPr>
          <p:cNvPr id="427" name="" descr=""/>
          <p:cNvPicPr/>
          <p:nvPr/>
        </p:nvPicPr>
        <p:blipFill>
          <a:blip r:embed="rId1"/>
          <a:stretch/>
        </p:blipFill>
        <p:spPr>
          <a:xfrm>
            <a:off x="6914520" y="1217160"/>
            <a:ext cx="3026520" cy="3102480"/>
          </a:xfrm>
          <a:prstGeom prst="rect">
            <a:avLst/>
          </a:prstGeom>
          <a:noFill/>
          <a:ln w="0">
            <a:noFill/>
          </a:ln>
        </p:spPr>
      </p:pic>
      <p:sp>
        <p:nvSpPr>
          <p:cNvPr id="428" name=""/>
          <p:cNvSpPr/>
          <p:nvPr/>
        </p:nvSpPr>
        <p:spPr>
          <a:xfrm>
            <a:off x="324000" y="755640"/>
            <a:ext cx="863928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87cefa"/>
                </a:solidFill>
                <a:effectLst/>
                <a:uFillTx/>
                <a:latin typeface="Trebuchet MS"/>
                <a:ea typeface="DejaVu Sans"/>
              </a:rPr>
              <a:t>5) Diriliş bedeni nasıl olacak, şimdiden anlayamayız (15:35-50)</a:t>
            </a:r>
            <a:endParaRPr b="0" lang="bg-BG" sz="2000" strike="noStrike" u="none">
              <a:solidFill>
                <a:srgbClr val="ffffff"/>
              </a:solidFill>
              <a:effectLst/>
              <a:uFillTx/>
              <a:latin typeface="Arial"/>
            </a:endParaRPr>
          </a:p>
        </p:txBody>
      </p:sp>
      <p:sp>
        <p:nvSpPr>
          <p:cNvPr id="429"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9. Problem:   BEDENİN DİRİLİŞİ  (b. 15)</a:t>
            </a:r>
            <a:endParaRPr b="0" lang="bg-BG" sz="2400" strike="noStrike" u="none">
              <a:solidFill>
                <a:srgbClr val="ffffff"/>
              </a:solidFill>
              <a:effectLst/>
              <a:uFillTx/>
              <a:latin typeface="Arial"/>
            </a:endParaRPr>
          </a:p>
        </p:txBody>
      </p:sp>
      <p:pic>
        <p:nvPicPr>
          <p:cNvPr id="430" name="" descr=""/>
          <p:cNvPicPr/>
          <p:nvPr/>
        </p:nvPicPr>
        <p:blipFill>
          <a:blip r:embed="rId2"/>
          <a:stretch/>
        </p:blipFill>
        <p:spPr>
          <a:xfrm>
            <a:off x="3413160" y="3257280"/>
            <a:ext cx="2454840" cy="2447640"/>
          </a:xfrm>
          <a:prstGeom prst="rect">
            <a:avLst/>
          </a:prstGeom>
          <a:noFill/>
          <a:ln w="0">
            <a:noFill/>
          </a:ln>
        </p:spPr>
      </p:pic>
      <p:pic>
        <p:nvPicPr>
          <p:cNvPr id="431" name="" descr=""/>
          <p:cNvPicPr/>
          <p:nvPr/>
        </p:nvPicPr>
        <p:blipFill>
          <a:blip r:embed="rId3"/>
          <a:srcRect l="32924" t="0" r="0" b="0"/>
          <a:stretch/>
        </p:blipFill>
        <p:spPr>
          <a:xfrm>
            <a:off x="5860800" y="3258720"/>
            <a:ext cx="2310840" cy="2447640"/>
          </a:xfrm>
          <a:prstGeom prst="rect">
            <a:avLst/>
          </a:prstGeom>
          <a:noFill/>
          <a:ln w="0">
            <a:noFill/>
          </a:ln>
        </p:spPr>
      </p:pic>
      <p:pic>
        <p:nvPicPr>
          <p:cNvPr id="432" name="" descr=""/>
          <p:cNvPicPr/>
          <p:nvPr/>
        </p:nvPicPr>
        <p:blipFill>
          <a:blip r:embed="rId4"/>
          <a:stretch/>
        </p:blipFill>
        <p:spPr>
          <a:xfrm>
            <a:off x="21240" y="3257280"/>
            <a:ext cx="3426840" cy="2447640"/>
          </a:xfrm>
          <a:prstGeom prst="rect">
            <a:avLst/>
          </a:prstGeom>
          <a:noFill/>
          <a:ln w="0">
            <a:noFill/>
          </a:ln>
        </p:spPr>
      </p:pic>
      <p:sp>
        <p:nvSpPr>
          <p:cNvPr id="433" name=""/>
          <p:cNvSpPr/>
          <p:nvPr/>
        </p:nvSpPr>
        <p:spPr>
          <a:xfrm>
            <a:off x="468000" y="1296360"/>
            <a:ext cx="5543640" cy="1799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15:40-41</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40</a:t>
            </a:r>
            <a:r>
              <a:rPr b="0" lang="de-DE" sz="1800" strike="noStrike" u="none">
                <a:solidFill>
                  <a:srgbClr val="000000"/>
                </a:solidFill>
                <a:effectLst/>
                <a:uFillTx/>
                <a:latin typeface="Trebuchet MS"/>
                <a:ea typeface="DejaVu Sans"/>
              </a:rPr>
              <a:t> Ayrıca, gök bedenleri ve yer bedenleri de var. Ama gök bedenlerinin şanlılığı başkadır, ve yer bedenlerinin şanlılığı başkadır. </a:t>
            </a:r>
            <a:r>
              <a:rPr b="0" lang="de-DE" sz="1400" strike="noStrike" u="none">
                <a:solidFill>
                  <a:srgbClr val="000000"/>
                </a:solidFill>
                <a:effectLst/>
                <a:uFillTx/>
                <a:latin typeface="Trebuchet MS"/>
                <a:ea typeface="DejaVu Sans"/>
              </a:rPr>
              <a:t>41</a:t>
            </a:r>
            <a:r>
              <a:rPr b="0" lang="de-DE" sz="1800" strike="noStrike" u="none">
                <a:solidFill>
                  <a:srgbClr val="000000"/>
                </a:solidFill>
                <a:effectLst/>
                <a:uFillTx/>
                <a:latin typeface="Trebuchet MS"/>
                <a:ea typeface="DejaVu Sans"/>
              </a:rPr>
              <a:t> Güneşin şanlılığı başka, ayın şanlılığı başka, yıldızların şanlılığı baş-ka. Şanlılıktan yana, yıldızdan yıldıza bile fark var.</a:t>
            </a:r>
            <a:endParaRPr b="0" lang="bg-BG" sz="1800" strike="noStrike" u="none">
              <a:solidFill>
                <a:srgbClr val="000000"/>
              </a:solidFill>
              <a:effectLst/>
              <a:uFillTx/>
              <a:latin typeface="Arial"/>
            </a:endParaRPr>
          </a:p>
        </p:txBody>
      </p:sp>
      <p:sp>
        <p:nvSpPr>
          <p:cNvPr id="434" name=""/>
          <p:cNvSpPr/>
          <p:nvPr/>
        </p:nvSpPr>
        <p:spPr>
          <a:xfrm>
            <a:off x="7490520" y="4392000"/>
            <a:ext cx="2697120" cy="91260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0" lang="bg-BG" sz="1800" strike="noStrike" u="none">
                <a:solidFill>
                  <a:srgbClr val="ffffff"/>
                </a:solidFill>
                <a:effectLst/>
                <a:uFillTx/>
                <a:latin typeface="Trebuchet MS"/>
                <a:ea typeface="DejaVu Sans"/>
              </a:rPr>
              <a:t>Herzsprung-Russel diagramiı - her yıldızın kendine özgü rengi var</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sp>
        <p:nvSpPr>
          <p:cNvPr id="435" name=""/>
          <p:cNvSpPr/>
          <p:nvPr/>
        </p:nvSpPr>
        <p:spPr>
          <a:xfrm>
            <a:off x="7668000" y="3825720"/>
            <a:ext cx="1655640" cy="164628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0" lang="bg-BG" sz="2200" strike="noStrike" u="none">
                <a:solidFill>
                  <a:srgbClr val="f0e68c"/>
                </a:solidFill>
                <a:effectLst/>
                <a:uFillTx/>
                <a:latin typeface="Trebuchet MS"/>
                <a:ea typeface="DejaVu Sans"/>
              </a:rPr>
              <a:t>Çürümezlik</a:t>
            </a:r>
            <a:endParaRPr b="0" lang="bg-BG" sz="2200" strike="noStrike" u="none">
              <a:solidFill>
                <a:srgbClr val="ffffff"/>
              </a:solidFill>
              <a:effectLst/>
              <a:uFillTx/>
              <a:latin typeface="Arial"/>
            </a:endParaRPr>
          </a:p>
          <a:p>
            <a:pPr>
              <a:lnSpc>
                <a:spcPct val="100000"/>
              </a:lnSpc>
              <a:spcAft>
                <a:spcPts val="567"/>
              </a:spcAft>
            </a:pPr>
            <a:r>
              <a:rPr b="0" lang="bg-BG" sz="2200" strike="noStrike" u="none">
                <a:solidFill>
                  <a:srgbClr val="87cefa"/>
                </a:solidFill>
                <a:effectLst/>
                <a:uFillTx/>
                <a:latin typeface="Trebuchet MS"/>
                <a:ea typeface="DejaVu Sans"/>
              </a:rPr>
              <a:t>Şanlılık</a:t>
            </a:r>
            <a:endParaRPr b="0" lang="bg-BG" sz="2200" strike="noStrike" u="none">
              <a:solidFill>
                <a:srgbClr val="ffffff"/>
              </a:solidFill>
              <a:effectLst/>
              <a:uFillTx/>
              <a:latin typeface="Arial"/>
            </a:endParaRPr>
          </a:p>
          <a:p>
            <a:pPr>
              <a:lnSpc>
                <a:spcPct val="100000"/>
              </a:lnSpc>
              <a:spcAft>
                <a:spcPts val="567"/>
              </a:spcAft>
            </a:pPr>
            <a:r>
              <a:rPr b="0" lang="bg-BG" sz="2200" strike="noStrike" u="none">
                <a:solidFill>
                  <a:srgbClr val="ff8c00"/>
                </a:solidFill>
                <a:effectLst/>
                <a:uFillTx/>
                <a:latin typeface="Trebuchet MS"/>
                <a:ea typeface="DejaVu Sans"/>
              </a:rPr>
              <a:t>Kuvvet</a:t>
            </a:r>
            <a:endParaRPr b="0" lang="bg-BG" sz="2200" strike="noStrike" u="none">
              <a:solidFill>
                <a:srgbClr val="ffffff"/>
              </a:solidFill>
              <a:effectLst/>
              <a:uFillTx/>
              <a:latin typeface="Arial"/>
            </a:endParaRPr>
          </a:p>
          <a:p>
            <a:pPr>
              <a:lnSpc>
                <a:spcPct val="100000"/>
              </a:lnSpc>
              <a:spcAft>
                <a:spcPts val="567"/>
              </a:spcAft>
            </a:pPr>
            <a:r>
              <a:rPr b="0" lang="bg-BG" sz="2200" strike="noStrike" u="none">
                <a:solidFill>
                  <a:srgbClr val="ffff00"/>
                </a:solidFill>
                <a:effectLst/>
                <a:uFillTx/>
                <a:latin typeface="Trebuchet MS"/>
                <a:ea typeface="DejaVu Sans"/>
              </a:rPr>
              <a:t>Ruh bedeni</a:t>
            </a:r>
            <a:endParaRPr b="0" lang="bg-BG" sz="2200" strike="noStrike" u="none">
              <a:solidFill>
                <a:srgbClr val="ffffff"/>
              </a:solidFill>
              <a:effectLst/>
              <a:uFillTx/>
              <a:latin typeface="Arial"/>
            </a:endParaRPr>
          </a:p>
        </p:txBody>
      </p:sp>
      <p:sp>
        <p:nvSpPr>
          <p:cNvPr id="436"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9. Problem:   BEDENİN DİRİLİŞİ  (b. 15)</a:t>
            </a:r>
            <a:endParaRPr b="0" lang="bg-BG" sz="2400" strike="noStrike" u="none">
              <a:solidFill>
                <a:srgbClr val="ffffff"/>
              </a:solidFill>
              <a:effectLst/>
              <a:uFillTx/>
              <a:latin typeface="Arial"/>
            </a:endParaRPr>
          </a:p>
        </p:txBody>
      </p:sp>
      <p:sp>
        <p:nvSpPr>
          <p:cNvPr id="437" name=""/>
          <p:cNvSpPr/>
          <p:nvPr/>
        </p:nvSpPr>
        <p:spPr>
          <a:xfrm>
            <a:off x="180000" y="2088000"/>
            <a:ext cx="1691640" cy="164628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0" lang="bg-BG" sz="2200" strike="noStrike" u="none">
                <a:solidFill>
                  <a:srgbClr val="f0e68c"/>
                </a:solidFill>
                <a:effectLst/>
                <a:uFillTx/>
                <a:latin typeface="Trebuchet MS"/>
                <a:ea typeface="DejaVu Sans"/>
              </a:rPr>
              <a:t>Çürümüşlük</a:t>
            </a:r>
            <a:endParaRPr b="0" lang="bg-BG" sz="2200" strike="noStrike" u="none">
              <a:solidFill>
                <a:srgbClr val="ffffff"/>
              </a:solidFill>
              <a:effectLst/>
              <a:uFillTx/>
              <a:latin typeface="Arial"/>
            </a:endParaRPr>
          </a:p>
          <a:p>
            <a:pPr>
              <a:lnSpc>
                <a:spcPct val="100000"/>
              </a:lnSpc>
              <a:spcAft>
                <a:spcPts val="567"/>
              </a:spcAft>
            </a:pPr>
            <a:r>
              <a:rPr b="0" lang="bg-BG" sz="2200" strike="noStrike" u="none">
                <a:solidFill>
                  <a:srgbClr val="87cefa"/>
                </a:solidFill>
                <a:effectLst/>
                <a:uFillTx/>
                <a:latin typeface="Trebuchet MS"/>
                <a:ea typeface="DejaVu Sans"/>
              </a:rPr>
              <a:t>Düşkünlük</a:t>
            </a:r>
            <a:endParaRPr b="0" lang="bg-BG" sz="2200" strike="noStrike" u="none">
              <a:solidFill>
                <a:srgbClr val="ffffff"/>
              </a:solidFill>
              <a:effectLst/>
              <a:uFillTx/>
              <a:latin typeface="Arial"/>
            </a:endParaRPr>
          </a:p>
          <a:p>
            <a:pPr>
              <a:lnSpc>
                <a:spcPct val="100000"/>
              </a:lnSpc>
              <a:spcAft>
                <a:spcPts val="567"/>
              </a:spcAft>
            </a:pPr>
            <a:r>
              <a:rPr b="0" lang="bg-BG" sz="2200" strike="noStrike" u="none">
                <a:solidFill>
                  <a:srgbClr val="ff8c00"/>
                </a:solidFill>
                <a:effectLst/>
                <a:uFillTx/>
                <a:latin typeface="Trebuchet MS"/>
                <a:ea typeface="DejaVu Sans"/>
              </a:rPr>
              <a:t>Zayıflık</a:t>
            </a:r>
            <a:endParaRPr b="0" lang="bg-BG" sz="2200" strike="noStrike" u="none">
              <a:solidFill>
                <a:srgbClr val="ffffff"/>
              </a:solidFill>
              <a:effectLst/>
              <a:uFillTx/>
              <a:latin typeface="Arial"/>
            </a:endParaRPr>
          </a:p>
          <a:p>
            <a:pPr>
              <a:lnSpc>
                <a:spcPct val="100000"/>
              </a:lnSpc>
              <a:spcAft>
                <a:spcPts val="567"/>
              </a:spcAft>
            </a:pPr>
            <a:r>
              <a:rPr b="0" lang="bg-BG" sz="2200" strike="noStrike" u="none">
                <a:solidFill>
                  <a:srgbClr val="ffff00"/>
                </a:solidFill>
                <a:effectLst/>
                <a:uFillTx/>
                <a:latin typeface="Trebuchet MS"/>
                <a:ea typeface="DejaVu Sans"/>
              </a:rPr>
              <a:t>Can bedeni</a:t>
            </a:r>
            <a:endParaRPr b="0" lang="bg-BG" sz="2200" strike="noStrike" u="none">
              <a:solidFill>
                <a:srgbClr val="ffffff"/>
              </a:solidFill>
              <a:effectLst/>
              <a:uFillTx/>
              <a:latin typeface="Arial"/>
            </a:endParaRPr>
          </a:p>
        </p:txBody>
      </p:sp>
      <p:sp>
        <p:nvSpPr>
          <p:cNvPr id="438" name=""/>
          <p:cNvSpPr/>
          <p:nvPr/>
        </p:nvSpPr>
        <p:spPr>
          <a:xfrm>
            <a:off x="540000" y="1056600"/>
            <a:ext cx="1511640" cy="45540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spcAft>
                <a:spcPts val="567"/>
              </a:spcAft>
            </a:pPr>
            <a:r>
              <a:rPr b="1" lang="bg-BG" sz="2400" strike="noStrike" u="none">
                <a:solidFill>
                  <a:srgbClr val="ffffff"/>
                </a:solidFill>
                <a:effectLst/>
                <a:uFillTx/>
                <a:latin typeface="Palatino Linotype"/>
                <a:ea typeface="DejaVu Sans"/>
              </a:rPr>
              <a:t>EKİLİR</a:t>
            </a:r>
            <a:endParaRPr b="0" lang="bg-BG" sz="2400" strike="noStrike" u="none">
              <a:solidFill>
                <a:srgbClr val="ffffff"/>
              </a:solidFill>
              <a:effectLst/>
              <a:uFillTx/>
              <a:latin typeface="Arial"/>
            </a:endParaRPr>
          </a:p>
        </p:txBody>
      </p:sp>
      <p:sp>
        <p:nvSpPr>
          <p:cNvPr id="439" name=""/>
          <p:cNvSpPr/>
          <p:nvPr/>
        </p:nvSpPr>
        <p:spPr>
          <a:xfrm>
            <a:off x="7668000" y="1164600"/>
            <a:ext cx="1511640" cy="45540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spcAft>
                <a:spcPts val="567"/>
              </a:spcAft>
            </a:pPr>
            <a:r>
              <a:rPr b="1" lang="bg-BG" sz="2400" strike="noStrike" u="none">
                <a:solidFill>
                  <a:srgbClr val="ffffff"/>
                </a:solidFill>
                <a:effectLst/>
                <a:uFillTx/>
                <a:latin typeface="Palatino Linotype"/>
                <a:ea typeface="DejaVu Sans"/>
              </a:rPr>
              <a:t>DİRİLİR</a:t>
            </a:r>
            <a:endParaRPr b="0" lang="bg-BG" sz="2400" strike="noStrike" u="none">
              <a:solidFill>
                <a:srgbClr val="ffffff"/>
              </a:solidFill>
              <a:effectLst/>
              <a:uFillTx/>
              <a:latin typeface="Arial"/>
            </a:endParaRPr>
          </a:p>
        </p:txBody>
      </p:sp>
      <p:pic>
        <p:nvPicPr>
          <p:cNvPr id="440" name="" descr=""/>
          <p:cNvPicPr/>
          <p:nvPr/>
        </p:nvPicPr>
        <p:blipFill>
          <a:blip r:embed="rId1"/>
          <a:stretch/>
        </p:blipFill>
        <p:spPr>
          <a:xfrm>
            <a:off x="2700000" y="756000"/>
            <a:ext cx="3607920" cy="1403640"/>
          </a:xfrm>
          <a:prstGeom prst="rect">
            <a:avLst/>
          </a:prstGeom>
          <a:noFill/>
          <a:ln w="0">
            <a:noFill/>
          </a:ln>
        </p:spPr>
      </p:pic>
      <p:pic>
        <p:nvPicPr>
          <p:cNvPr id="441" name="" descr=""/>
          <p:cNvPicPr/>
          <p:nvPr/>
        </p:nvPicPr>
        <p:blipFill>
          <a:blip r:embed="rId2"/>
          <a:stretch/>
        </p:blipFill>
        <p:spPr>
          <a:xfrm>
            <a:off x="7020000" y="1911960"/>
            <a:ext cx="2807640" cy="1845000"/>
          </a:xfrm>
          <a:prstGeom prst="rect">
            <a:avLst/>
          </a:prstGeom>
          <a:noFill/>
          <a:ln w="0">
            <a:noFill/>
          </a:ln>
        </p:spPr>
      </p:pic>
      <p:sp>
        <p:nvSpPr>
          <p:cNvPr id="442" name=""/>
          <p:cNvSpPr/>
          <p:nvPr/>
        </p:nvSpPr>
        <p:spPr>
          <a:xfrm>
            <a:off x="72000" y="4284360"/>
            <a:ext cx="2051640" cy="971280"/>
          </a:xfrm>
          <a:prstGeom prst="rect">
            <a:avLst/>
          </a:prstGeom>
          <a:no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efd5"/>
                </a:solidFill>
                <a:effectLst/>
                <a:uFillTx/>
                <a:latin typeface="Trebuchet MS"/>
                <a:ea typeface="DejaVu Sans"/>
              </a:rPr>
              <a:t>1.Kor 15:42-44</a:t>
            </a:r>
            <a:endParaRPr b="0" lang="bg-BG" sz="1800" strike="noStrike" u="none">
              <a:solidFill>
                <a:srgbClr val="ffffff"/>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ffefd5"/>
                </a:solidFill>
                <a:effectLst/>
                <a:uFillTx/>
                <a:latin typeface="Trebuchet MS"/>
                <a:ea typeface="DejaVu Sans"/>
              </a:rPr>
              <a:t>42</a:t>
            </a:r>
            <a:r>
              <a:rPr b="0" lang="de-DE" sz="1800" strike="noStrike" u="none">
                <a:solidFill>
                  <a:srgbClr val="ffefd5"/>
                </a:solidFill>
                <a:effectLst/>
                <a:uFillTx/>
                <a:latin typeface="Trebuchet MS"/>
                <a:ea typeface="DejaVu Sans"/>
              </a:rPr>
              <a:t> Ölülerden dirilmek de öyle olacak: </a:t>
            </a:r>
            <a:endParaRPr b="0" lang="bg-BG" sz="1800" strike="noStrike" u="none">
              <a:solidFill>
                <a:srgbClr val="ffffff"/>
              </a:solidFill>
              <a:effectLst/>
              <a:uFillTx/>
              <a:latin typeface="Arial"/>
            </a:endParaRPr>
          </a:p>
        </p:txBody>
      </p:sp>
      <p:pic>
        <p:nvPicPr>
          <p:cNvPr id="443" name="" descr=""/>
          <p:cNvPicPr/>
          <p:nvPr/>
        </p:nvPicPr>
        <p:blipFill>
          <a:blip r:embed="rId3"/>
          <a:srcRect l="11594" t="-8391" r="13635" b="0"/>
          <a:stretch/>
        </p:blipFill>
        <p:spPr>
          <a:xfrm>
            <a:off x="4621320" y="3780000"/>
            <a:ext cx="2301480" cy="1747080"/>
          </a:xfrm>
          <a:prstGeom prst="rect">
            <a:avLst/>
          </a:prstGeom>
          <a:noFill/>
          <a:ln w="0">
            <a:noFill/>
          </a:ln>
        </p:spPr>
      </p:pic>
      <p:pic>
        <p:nvPicPr>
          <p:cNvPr id="444" name="" descr=""/>
          <p:cNvPicPr/>
          <p:nvPr/>
        </p:nvPicPr>
        <p:blipFill>
          <a:blip r:embed="rId4"/>
          <a:srcRect l="0" t="0" r="0" b="393874"/>
          <a:stretch/>
        </p:blipFill>
        <p:spPr>
          <a:xfrm>
            <a:off x="3038040" y="2232000"/>
            <a:ext cx="3009600" cy="1613520"/>
          </a:xfrm>
          <a:prstGeom prst="rect">
            <a:avLst/>
          </a:prstGeom>
          <a:noFill/>
          <a:ln w="0">
            <a:noFill/>
          </a:ln>
        </p:spPr>
      </p:pic>
      <p:sp>
        <p:nvSpPr>
          <p:cNvPr id="445" name=""/>
          <p:cNvSpPr/>
          <p:nvPr/>
        </p:nvSpPr>
        <p:spPr>
          <a:xfrm flipV="1">
            <a:off x="1872000" y="1728000"/>
            <a:ext cx="720000" cy="540000"/>
          </a:xfrm>
          <a:prstGeom prst="line">
            <a:avLst/>
          </a:prstGeom>
          <a:ln w="38160">
            <a:solidFill>
              <a:srgbClr val="a9a9a9"/>
            </a:solidFill>
            <a:round/>
            <a:tailEnd len="med" type="triangle" w="med"/>
          </a:ln>
        </p:spPr>
        <p:style>
          <a:lnRef idx="0"/>
          <a:fillRef idx="0"/>
          <a:effectRef idx="0"/>
          <a:fontRef idx="minor"/>
        </p:style>
        <p:txBody>
          <a:bodyPr lIns="108720" rIns="108720" tIns="63720" bIns="63720" anchor="ctr">
            <a:noAutofit/>
          </a:bodyPr>
          <a:p>
            <a:endParaRPr b="0" lang="bg-BG" sz="1800" strike="noStrike" u="none">
              <a:solidFill>
                <a:srgbClr val="ffffff"/>
              </a:solidFill>
              <a:effectLst/>
              <a:uFillTx/>
              <a:latin typeface="Arial"/>
              <a:ea typeface="DejaVu Sans"/>
            </a:endParaRPr>
          </a:p>
        </p:txBody>
      </p:sp>
      <p:sp>
        <p:nvSpPr>
          <p:cNvPr id="446" name=""/>
          <p:cNvSpPr/>
          <p:nvPr/>
        </p:nvSpPr>
        <p:spPr>
          <a:xfrm>
            <a:off x="1872000" y="2772000"/>
            <a:ext cx="1044000" cy="36000"/>
          </a:xfrm>
          <a:prstGeom prst="line">
            <a:avLst/>
          </a:prstGeom>
          <a:ln w="38160">
            <a:solidFill>
              <a:srgbClr val="a9a9a9"/>
            </a:solidFill>
            <a:round/>
            <a:tailEnd len="med" type="triangle" w="med"/>
          </a:ln>
        </p:spPr>
        <p:style>
          <a:lnRef idx="0"/>
          <a:fillRef idx="0"/>
          <a:effectRef idx="0"/>
          <a:fontRef idx="minor"/>
        </p:style>
        <p:txBody>
          <a:bodyPr lIns="108720" rIns="108720" tIns="-27720" bIns="-27720" anchor="ctr">
            <a:noAutofit/>
          </a:bodyPr>
          <a:p>
            <a:endParaRPr b="0" lang="bg-BG" sz="1800" strike="noStrike" u="none">
              <a:solidFill>
                <a:srgbClr val="ffffff"/>
              </a:solidFill>
              <a:effectLst/>
              <a:uFillTx/>
              <a:latin typeface="Arial"/>
              <a:ea typeface="DejaVu Sans"/>
            </a:endParaRPr>
          </a:p>
        </p:txBody>
      </p:sp>
      <p:sp>
        <p:nvSpPr>
          <p:cNvPr id="447" name=""/>
          <p:cNvSpPr/>
          <p:nvPr/>
        </p:nvSpPr>
        <p:spPr>
          <a:xfrm>
            <a:off x="1872000" y="3672000"/>
            <a:ext cx="2880000" cy="1512000"/>
          </a:xfrm>
          <a:prstGeom prst="line">
            <a:avLst/>
          </a:prstGeom>
          <a:ln w="38160">
            <a:solidFill>
              <a:srgbClr val="a9a9a9"/>
            </a:solidFill>
            <a:round/>
            <a:tailEnd len="med" type="triangle" w="med"/>
          </a:ln>
        </p:spPr>
        <p:style>
          <a:lnRef idx="0"/>
          <a:fillRef idx="0"/>
          <a:effectRef idx="0"/>
          <a:fontRef idx="minor"/>
        </p:style>
        <p:txBody>
          <a:bodyPr lIns="108720" rIns="108720" tIns="63720" bIns="63720" anchor="ctr">
            <a:noAutofit/>
          </a:bodyPr>
          <a:p>
            <a:endParaRPr b="0" lang="bg-BG" sz="1800" strike="noStrike" u="none">
              <a:solidFill>
                <a:srgbClr val="ffffff"/>
              </a:solidFill>
              <a:effectLst/>
              <a:uFillTx/>
              <a:latin typeface="Arial"/>
              <a:ea typeface="DejaVu Sans"/>
            </a:endParaRPr>
          </a:p>
        </p:txBody>
      </p:sp>
      <p:pic>
        <p:nvPicPr>
          <p:cNvPr id="448" name="" descr=""/>
          <p:cNvPicPr/>
          <p:nvPr/>
        </p:nvPicPr>
        <p:blipFill>
          <a:blip r:embed="rId5"/>
          <a:stretch/>
        </p:blipFill>
        <p:spPr>
          <a:xfrm>
            <a:off x="1980000" y="3914280"/>
            <a:ext cx="2463840" cy="1643760"/>
          </a:xfrm>
          <a:prstGeom prst="rect">
            <a:avLst/>
          </a:prstGeom>
          <a:noFill/>
          <a:ln w="0">
            <a:noFill/>
          </a:ln>
        </p:spPr>
      </p:pic>
      <p:sp>
        <p:nvSpPr>
          <p:cNvPr id="449" name=""/>
          <p:cNvSpPr/>
          <p:nvPr/>
        </p:nvSpPr>
        <p:spPr>
          <a:xfrm>
            <a:off x="1872000" y="3204000"/>
            <a:ext cx="1368000" cy="900000"/>
          </a:xfrm>
          <a:prstGeom prst="line">
            <a:avLst/>
          </a:prstGeom>
          <a:ln w="38160">
            <a:solidFill>
              <a:srgbClr val="a9a9a9"/>
            </a:solidFill>
            <a:round/>
            <a:tailEnd len="med" type="triangle" w="med"/>
          </a:ln>
        </p:spPr>
        <p:style>
          <a:lnRef idx="0"/>
          <a:fillRef idx="0"/>
          <a:effectRef idx="0"/>
          <a:fontRef idx="minor"/>
        </p:style>
        <p:txBody>
          <a:bodyPr lIns="108720" rIns="108720" tIns="63720" bIns="63720" anchor="ctr">
            <a:noAutofit/>
          </a:bodyPr>
          <a:p>
            <a:endParaRPr b="0" lang="bg-BG" sz="1800" strike="noStrike" u="none">
              <a:solidFill>
                <a:srgbClr val="ffffff"/>
              </a:solidFill>
              <a:effectLst/>
              <a:uFillTx/>
              <a:latin typeface="Arial"/>
              <a:ea typeface="DejaVu Sans"/>
            </a:endParaRPr>
          </a:p>
        </p:txBody>
      </p:sp>
      <p:sp>
        <p:nvSpPr>
          <p:cNvPr id="450" name=""/>
          <p:cNvSpPr/>
          <p:nvPr/>
        </p:nvSpPr>
        <p:spPr>
          <a:xfrm>
            <a:off x="6308280" y="1728000"/>
            <a:ext cx="1035720" cy="432000"/>
          </a:xfrm>
          <a:prstGeom prst="line">
            <a:avLst/>
          </a:prstGeom>
          <a:ln w="38160">
            <a:solidFill>
              <a:srgbClr val="20b2aa"/>
            </a:solidFill>
            <a:round/>
            <a:tailEnd len="med" type="triangle" w="med"/>
          </a:ln>
        </p:spPr>
        <p:style>
          <a:lnRef idx="0"/>
          <a:fillRef idx="0"/>
          <a:effectRef idx="0"/>
          <a:fontRef idx="minor"/>
        </p:style>
        <p:txBody>
          <a:bodyPr lIns="108720" rIns="108720" tIns="63720" bIns="63720" anchor="ctr">
            <a:noAutofit/>
          </a:bodyPr>
          <a:p>
            <a:endParaRPr b="0" lang="bg-BG" sz="1800" strike="noStrike" u="none">
              <a:solidFill>
                <a:srgbClr val="ffffff"/>
              </a:solidFill>
              <a:effectLst/>
              <a:uFillTx/>
              <a:latin typeface="Arial"/>
              <a:ea typeface="DejaVu Sans"/>
            </a:endParaRPr>
          </a:p>
        </p:txBody>
      </p:sp>
      <p:sp>
        <p:nvSpPr>
          <p:cNvPr id="451" name=""/>
          <p:cNvSpPr/>
          <p:nvPr/>
        </p:nvSpPr>
        <p:spPr>
          <a:xfrm>
            <a:off x="5832000" y="2736000"/>
            <a:ext cx="1512360" cy="360"/>
          </a:xfrm>
          <a:prstGeom prst="line">
            <a:avLst/>
          </a:prstGeom>
          <a:ln w="38160">
            <a:solidFill>
              <a:srgbClr val="20b2aa"/>
            </a:solidFill>
            <a:round/>
            <a:tailEnd len="med" type="triangle" w="med"/>
          </a:ln>
        </p:spPr>
        <p:style>
          <a:lnRef idx="0"/>
          <a:fillRef idx="0"/>
          <a:effectRef idx="0"/>
          <a:fontRef idx="minor"/>
        </p:style>
        <p:txBody>
          <a:bodyPr lIns="108720" rIns="108720" tIns="-63720" bIns="-63720" anchor="ctr">
            <a:noAutofit/>
          </a:bodyPr>
          <a:p>
            <a:endParaRPr b="0" lang="bg-BG" sz="1800" strike="noStrike" u="none">
              <a:solidFill>
                <a:srgbClr val="ffffff"/>
              </a:solidFill>
              <a:effectLst/>
              <a:uFillTx/>
              <a:latin typeface="Arial"/>
              <a:ea typeface="DejaVu Sans"/>
            </a:endParaRPr>
          </a:p>
        </p:txBody>
      </p:sp>
      <p:sp>
        <p:nvSpPr>
          <p:cNvPr id="452" name=""/>
          <p:cNvSpPr/>
          <p:nvPr/>
        </p:nvSpPr>
        <p:spPr>
          <a:xfrm>
            <a:off x="5832360" y="3492000"/>
            <a:ext cx="1512360" cy="360"/>
          </a:xfrm>
          <a:prstGeom prst="line">
            <a:avLst/>
          </a:prstGeom>
          <a:ln w="38160">
            <a:solidFill>
              <a:srgbClr val="20b2aa"/>
            </a:solidFill>
            <a:round/>
            <a:tailEnd len="med" type="triangle" w="med"/>
          </a:ln>
        </p:spPr>
        <p:style>
          <a:lnRef idx="0"/>
          <a:fillRef idx="0"/>
          <a:effectRef idx="0"/>
          <a:fontRef idx="minor"/>
        </p:style>
        <p:txBody>
          <a:bodyPr lIns="108720" rIns="108720" tIns="-63720" bIns="-63720" anchor="ctr">
            <a:noAutofit/>
          </a:bodyPr>
          <a:p>
            <a:endParaRPr b="0" lang="bg-BG" sz="1800" strike="noStrike" u="none">
              <a:solidFill>
                <a:srgbClr val="ffffff"/>
              </a:solidFill>
              <a:effectLst/>
              <a:uFillTx/>
              <a:latin typeface="Arial"/>
              <a:ea typeface="DejaVu Sans"/>
            </a:endParaRPr>
          </a:p>
        </p:txBody>
      </p:sp>
      <p:sp>
        <p:nvSpPr>
          <p:cNvPr id="453" name=""/>
          <p:cNvSpPr/>
          <p:nvPr/>
        </p:nvSpPr>
        <p:spPr>
          <a:xfrm flipV="1">
            <a:off x="6885360" y="3672000"/>
            <a:ext cx="566640" cy="1368000"/>
          </a:xfrm>
          <a:prstGeom prst="line">
            <a:avLst/>
          </a:prstGeom>
          <a:ln w="38160">
            <a:solidFill>
              <a:srgbClr val="20b2aa"/>
            </a:solidFill>
            <a:round/>
            <a:tailEnd len="med" type="triangle" w="med"/>
          </a:ln>
        </p:spPr>
        <p:style>
          <a:lnRef idx="0"/>
          <a:fillRef idx="0"/>
          <a:effectRef idx="0"/>
          <a:fontRef idx="minor"/>
        </p:style>
        <p:txBody>
          <a:bodyPr lIns="108720" rIns="108720" tIns="63720" bIns="63720" anchor="ctr">
            <a:noAutofit/>
          </a:bodyPr>
          <a:p>
            <a:endParaRPr b="0" lang="bg-BG" sz="1800" strike="noStrike" u="none">
              <a:solidFill>
                <a:srgbClr val="ffffff"/>
              </a:solidFill>
              <a:effectLst/>
              <a:uFillTx/>
              <a:latin typeface="Arial"/>
              <a:ea typeface="DejaVu Sans"/>
            </a:endParaRPr>
          </a:p>
        </p:txBody>
      </p:sp>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sp>
        <p:nvSpPr>
          <p:cNvPr id="454" name=""/>
          <p:cNvSpPr/>
          <p:nvPr/>
        </p:nvSpPr>
        <p:spPr>
          <a:xfrm>
            <a:off x="5328000" y="690480"/>
            <a:ext cx="2087640" cy="45540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spcAft>
                <a:spcPts val="567"/>
              </a:spcAft>
            </a:pPr>
            <a:r>
              <a:rPr b="1" lang="bg-BG" sz="2400" strike="noStrike" u="none">
                <a:solidFill>
                  <a:srgbClr val="ffff00"/>
                </a:solidFill>
                <a:effectLst/>
                <a:uFillTx/>
                <a:latin typeface="Trebuchet MS"/>
                <a:ea typeface="DejaVu Sans"/>
              </a:rPr>
              <a:t>Ruh bedeni</a:t>
            </a:r>
            <a:endParaRPr b="0" lang="bg-BG" sz="2400" strike="noStrike" u="none">
              <a:solidFill>
                <a:srgbClr val="ffffff"/>
              </a:solidFill>
              <a:effectLst/>
              <a:uFillTx/>
              <a:latin typeface="Arial"/>
            </a:endParaRPr>
          </a:p>
        </p:txBody>
      </p:sp>
      <p:sp>
        <p:nvSpPr>
          <p:cNvPr id="455"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9. Problem:   BEDENİN DİRİLİŞİ  (b. 15)</a:t>
            </a:r>
            <a:endParaRPr b="0" lang="bg-BG" sz="2400" strike="noStrike" u="none">
              <a:solidFill>
                <a:srgbClr val="ffffff"/>
              </a:solidFill>
              <a:effectLst/>
              <a:uFillTx/>
              <a:latin typeface="Arial"/>
            </a:endParaRPr>
          </a:p>
        </p:txBody>
      </p:sp>
      <p:sp>
        <p:nvSpPr>
          <p:cNvPr id="456" name=""/>
          <p:cNvSpPr/>
          <p:nvPr/>
        </p:nvSpPr>
        <p:spPr>
          <a:xfrm>
            <a:off x="2340000" y="690480"/>
            <a:ext cx="2123640" cy="45540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spcAft>
                <a:spcPts val="567"/>
              </a:spcAft>
            </a:pPr>
            <a:r>
              <a:rPr b="1" lang="bg-BG" sz="2400" strike="noStrike" u="none">
                <a:solidFill>
                  <a:srgbClr val="ffff00"/>
                </a:solidFill>
                <a:effectLst/>
                <a:uFillTx/>
                <a:latin typeface="Trebuchet MS"/>
                <a:ea typeface="DejaVu Sans"/>
              </a:rPr>
              <a:t>Can bedeni</a:t>
            </a:r>
            <a:endParaRPr b="0" lang="bg-BG" sz="2400" strike="noStrike" u="none">
              <a:solidFill>
                <a:srgbClr val="ffffff"/>
              </a:solidFill>
              <a:effectLst/>
              <a:uFillTx/>
              <a:latin typeface="Arial"/>
            </a:endParaRPr>
          </a:p>
        </p:txBody>
      </p:sp>
      <p:sp>
        <p:nvSpPr>
          <p:cNvPr id="457" name=""/>
          <p:cNvSpPr/>
          <p:nvPr/>
        </p:nvSpPr>
        <p:spPr>
          <a:xfrm>
            <a:off x="288000" y="1848600"/>
            <a:ext cx="1511640" cy="45540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spcAft>
                <a:spcPts val="567"/>
              </a:spcAft>
            </a:pPr>
            <a:r>
              <a:rPr b="1" lang="bg-BG" sz="2400" strike="noStrike" u="none">
                <a:solidFill>
                  <a:srgbClr val="ffffff"/>
                </a:solidFill>
                <a:effectLst/>
                <a:uFillTx/>
                <a:latin typeface="Palatino Linotype"/>
                <a:ea typeface="DejaVu Sans"/>
              </a:rPr>
              <a:t>EKİLİR</a:t>
            </a:r>
            <a:endParaRPr b="0" lang="bg-BG" sz="2400" strike="noStrike" u="none">
              <a:solidFill>
                <a:srgbClr val="ffffff"/>
              </a:solidFill>
              <a:effectLst/>
              <a:uFillTx/>
              <a:latin typeface="Arial"/>
            </a:endParaRPr>
          </a:p>
        </p:txBody>
      </p:sp>
      <p:sp>
        <p:nvSpPr>
          <p:cNvPr id="458" name=""/>
          <p:cNvSpPr/>
          <p:nvPr/>
        </p:nvSpPr>
        <p:spPr>
          <a:xfrm>
            <a:off x="8100000" y="1848600"/>
            <a:ext cx="1511640" cy="45540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spcAft>
                <a:spcPts val="567"/>
              </a:spcAft>
            </a:pPr>
            <a:r>
              <a:rPr b="1" lang="bg-BG" sz="2400" strike="noStrike" u="none">
                <a:solidFill>
                  <a:srgbClr val="ffffff"/>
                </a:solidFill>
                <a:effectLst/>
                <a:uFillTx/>
                <a:latin typeface="Palatino Linotype"/>
                <a:ea typeface="DejaVu Sans"/>
              </a:rPr>
              <a:t>DİRİLİR</a:t>
            </a:r>
            <a:endParaRPr b="0" lang="bg-BG" sz="2400" strike="noStrike" u="none">
              <a:solidFill>
                <a:srgbClr val="ffffff"/>
              </a:solidFill>
              <a:effectLst/>
              <a:uFillTx/>
              <a:latin typeface="Arial"/>
            </a:endParaRPr>
          </a:p>
        </p:txBody>
      </p:sp>
      <p:pic>
        <p:nvPicPr>
          <p:cNvPr id="459" name="" descr=""/>
          <p:cNvPicPr/>
          <p:nvPr/>
        </p:nvPicPr>
        <p:blipFill>
          <a:blip r:embed="rId1"/>
          <a:srcRect l="0" t="0" r="3853" b="0"/>
          <a:stretch/>
        </p:blipFill>
        <p:spPr>
          <a:xfrm>
            <a:off x="4896000" y="1250640"/>
            <a:ext cx="2915640" cy="1845000"/>
          </a:xfrm>
          <a:prstGeom prst="rect">
            <a:avLst/>
          </a:prstGeom>
          <a:noFill/>
          <a:ln w="0">
            <a:noFill/>
          </a:ln>
        </p:spPr>
      </p:pic>
      <p:sp>
        <p:nvSpPr>
          <p:cNvPr id="460" name=""/>
          <p:cNvSpPr/>
          <p:nvPr/>
        </p:nvSpPr>
        <p:spPr>
          <a:xfrm>
            <a:off x="8640000" y="5292000"/>
            <a:ext cx="2375640" cy="971280"/>
          </a:xfrm>
          <a:prstGeom prst="rect">
            <a:avLst/>
          </a:prstGeom>
          <a:no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efd5"/>
                </a:solidFill>
                <a:effectLst/>
                <a:uFillTx/>
                <a:latin typeface="Trebuchet MS"/>
                <a:ea typeface="DejaVu Sans"/>
              </a:rPr>
              <a:t>1.Kor 15:42-44</a:t>
            </a:r>
            <a:endParaRPr b="0" lang="bg-BG" sz="1800" strike="noStrike" u="none">
              <a:solidFill>
                <a:srgbClr val="ffffff"/>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ffefd5"/>
                </a:solidFill>
                <a:effectLst/>
                <a:uFillTx/>
                <a:latin typeface="Trebuchet MS"/>
                <a:ea typeface="DejaVu Sans"/>
              </a:rPr>
              <a:t>42</a:t>
            </a:r>
            <a:r>
              <a:rPr b="0" lang="de-DE" sz="1800" strike="noStrike" u="none">
                <a:solidFill>
                  <a:srgbClr val="ffefd5"/>
                </a:solidFill>
                <a:effectLst/>
                <a:uFillTx/>
                <a:latin typeface="Trebuchet MS"/>
                <a:ea typeface="DejaVu Sans"/>
              </a:rPr>
              <a:t> Ölülerden dirilmek de öyle olacak: </a:t>
            </a:r>
            <a:endParaRPr b="0" lang="bg-BG" sz="1800" strike="noStrike" u="none">
              <a:solidFill>
                <a:srgbClr val="ffffff"/>
              </a:solidFill>
              <a:effectLst/>
              <a:uFillTx/>
              <a:latin typeface="Arial"/>
            </a:endParaRPr>
          </a:p>
        </p:txBody>
      </p:sp>
      <p:pic>
        <p:nvPicPr>
          <p:cNvPr id="461" name="" descr=""/>
          <p:cNvPicPr/>
          <p:nvPr/>
        </p:nvPicPr>
        <p:blipFill>
          <a:blip r:embed="rId2"/>
          <a:srcRect l="11594" t="-8391" r="13635" b="0"/>
          <a:stretch/>
        </p:blipFill>
        <p:spPr>
          <a:xfrm>
            <a:off x="1980000" y="1116000"/>
            <a:ext cx="2909880" cy="1963080"/>
          </a:xfrm>
          <a:prstGeom prst="rect">
            <a:avLst/>
          </a:prstGeom>
          <a:noFill/>
          <a:ln w="0">
            <a:noFill/>
          </a:ln>
        </p:spPr>
      </p:pic>
      <p:sp>
        <p:nvSpPr>
          <p:cNvPr id="462" name=""/>
          <p:cNvSpPr/>
          <p:nvPr/>
        </p:nvSpPr>
        <p:spPr>
          <a:xfrm>
            <a:off x="1548000" y="3252600"/>
            <a:ext cx="7703640" cy="222588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ffffff"/>
              </a:buClr>
              <a:buSzPct val="40000"/>
              <a:buFont typeface="Wingdings" charset="2"/>
              <a:buChar char=""/>
            </a:pPr>
            <a:r>
              <a:rPr b="0" lang="bg-BG" sz="1800" strike="noStrike" u="none">
                <a:solidFill>
                  <a:srgbClr val="ffffff"/>
                </a:solidFill>
                <a:effectLst/>
                <a:uFillTx/>
                <a:latin typeface="Trebuchet MS"/>
                <a:ea typeface="DejaVu Sans"/>
              </a:rPr>
              <a:t>"Can" / "Ruh" =  "bu dünyaya bağlı" / "O dünyaya bağlı"</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0000"/>
              <a:buFont typeface="Wingdings" charset="2"/>
              <a:buChar char=""/>
            </a:pPr>
            <a:r>
              <a:rPr b="0" lang="bg-BG" sz="1800" strike="noStrike" u="none">
                <a:solidFill>
                  <a:srgbClr val="ffffff"/>
                </a:solidFill>
                <a:effectLst/>
                <a:uFillTx/>
                <a:latin typeface="Trebuchet MS"/>
                <a:ea typeface="DejaVu Sans"/>
              </a:rPr>
              <a:t>1.Kor 2:14 Ama beden düşüncesi ile yaşayan bir insan Allahın Ruhundan gelen şeyleri kabul etmez. Bu şeyler ona saçmalık geliyor. Ve onları zaten anlayamaz, çünkü bu şeyler ruhça anlaşılıyor. 15 Ama ruhça yaşayan bir insan herşeyi anlayabilir. Onu gene, hiç kimse anlayamaz.</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0000"/>
              <a:buFont typeface="Wingdings" charset="2"/>
              <a:buChar char=""/>
            </a:pPr>
            <a:r>
              <a:rPr b="0" lang="bg-BG" sz="1800" strike="noStrike" u="none">
                <a:solidFill>
                  <a:srgbClr val="ffffff"/>
                </a:solidFill>
                <a:effectLst/>
                <a:uFillTx/>
                <a:latin typeface="Trebuchet MS"/>
                <a:ea typeface="DejaVu Sans"/>
              </a:rPr>
              <a:t>"Can bedeni" = bu dünyanın şartlarına uygun yaşamak için.</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0000"/>
              <a:buFont typeface="Wingdings" charset="2"/>
              <a:buChar char=""/>
            </a:pPr>
            <a:r>
              <a:rPr b="0" lang="bg-BG" sz="1800" strike="noStrike" u="none">
                <a:solidFill>
                  <a:srgbClr val="ffffff"/>
                </a:solidFill>
                <a:effectLst/>
                <a:uFillTx/>
                <a:latin typeface="Trebuchet MS"/>
                <a:ea typeface="DejaVu Sans"/>
              </a:rPr>
              <a:t>"Ruh bedeni" = sonsuzlukta yaşamaya elverişli</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sp>
        <p:nvSpPr>
          <p:cNvPr id="463" name=""/>
          <p:cNvSpPr/>
          <p:nvPr/>
        </p:nvSpPr>
        <p:spPr>
          <a:xfrm>
            <a:off x="324000" y="755640"/>
            <a:ext cx="863928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87cefa"/>
                </a:solidFill>
                <a:effectLst/>
                <a:uFillTx/>
                <a:latin typeface="Trebuchet MS"/>
                <a:ea typeface="DejaVu Sans"/>
              </a:rPr>
              <a:t>5) Diriliş bedeni nasıl olacak, şimdiden anlayamayız (15:35-50)</a:t>
            </a:r>
            <a:endParaRPr b="0" lang="bg-BG" sz="2000" strike="noStrike" u="none">
              <a:solidFill>
                <a:srgbClr val="ffffff"/>
              </a:solidFill>
              <a:effectLst/>
              <a:uFillTx/>
              <a:latin typeface="Arial"/>
            </a:endParaRPr>
          </a:p>
        </p:txBody>
      </p:sp>
      <p:sp>
        <p:nvSpPr>
          <p:cNvPr id="464"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9. Problem:   BEDENİN DİRİLİŞİ  (b. 15)</a:t>
            </a:r>
            <a:endParaRPr b="0" lang="bg-BG" sz="2400" strike="noStrike" u="none">
              <a:solidFill>
                <a:srgbClr val="ffffff"/>
              </a:solidFill>
              <a:effectLst/>
              <a:uFillTx/>
              <a:latin typeface="Arial"/>
            </a:endParaRPr>
          </a:p>
        </p:txBody>
      </p:sp>
      <p:pic>
        <p:nvPicPr>
          <p:cNvPr id="465" name="" descr=""/>
          <p:cNvPicPr/>
          <p:nvPr/>
        </p:nvPicPr>
        <p:blipFill>
          <a:blip r:embed="rId1"/>
          <a:stretch/>
        </p:blipFill>
        <p:spPr>
          <a:xfrm>
            <a:off x="5790960" y="1380960"/>
            <a:ext cx="4289400" cy="4289400"/>
          </a:xfrm>
          <a:prstGeom prst="rect">
            <a:avLst/>
          </a:prstGeom>
          <a:noFill/>
          <a:ln w="0">
            <a:noFill/>
          </a:ln>
        </p:spPr>
      </p:pic>
      <p:sp>
        <p:nvSpPr>
          <p:cNvPr id="466" name=""/>
          <p:cNvSpPr/>
          <p:nvPr/>
        </p:nvSpPr>
        <p:spPr>
          <a:xfrm>
            <a:off x="6336000" y="4831200"/>
            <a:ext cx="1763640" cy="765000"/>
          </a:xfrm>
          <a:prstGeom prst="rect">
            <a:avLst/>
          </a:prstGeom>
          <a:noFill/>
          <a:ln w="0">
            <a:noFill/>
          </a:ln>
        </p:spPr>
        <p:style>
          <a:lnRef idx="0"/>
          <a:fillRef idx="0"/>
          <a:effectRef idx="0"/>
          <a:fontRef idx="minor"/>
        </p:style>
        <p:txBody>
          <a:bodyPr lIns="90000" rIns="90000" tIns="45000" bIns="45000" anchor="t" anchorCtr="1">
            <a:spAutoFit/>
          </a:bodyPr>
          <a:p>
            <a:pPr>
              <a:lnSpc>
                <a:spcPct val="90000"/>
              </a:lnSpc>
              <a:spcAft>
                <a:spcPts val="567"/>
              </a:spcAft>
            </a:pPr>
            <a:r>
              <a:rPr b="1" lang="bg-BG" sz="2200" strike="noStrike" u="none">
                <a:solidFill>
                  <a:srgbClr val="ffffff"/>
                </a:solidFill>
                <a:effectLst/>
                <a:uFillTx/>
                <a:latin typeface="Trebuchet MS"/>
                <a:ea typeface="DejaVu Sans"/>
              </a:rPr>
              <a:t>"Yaşayan bir</a:t>
            </a:r>
            <a:endParaRPr b="0" lang="bg-BG" sz="2200" strike="noStrike" u="none">
              <a:solidFill>
                <a:srgbClr val="ffffff"/>
              </a:solidFill>
              <a:effectLst/>
              <a:uFillTx/>
              <a:latin typeface="Arial"/>
            </a:endParaRPr>
          </a:p>
          <a:p>
            <a:pPr algn="ctr">
              <a:lnSpc>
                <a:spcPct val="90000"/>
              </a:lnSpc>
              <a:spcAft>
                <a:spcPts val="567"/>
              </a:spcAft>
            </a:pPr>
            <a:r>
              <a:rPr b="1" lang="bg-BG" sz="2200" strike="noStrike" u="none">
                <a:solidFill>
                  <a:srgbClr val="ffffff"/>
                </a:solidFill>
                <a:effectLst/>
                <a:uFillTx/>
                <a:latin typeface="Trebuchet MS"/>
                <a:ea typeface="DejaVu Sans"/>
              </a:rPr>
              <a:t>CAN"</a:t>
            </a:r>
            <a:endParaRPr b="0" lang="bg-BG" sz="2200" strike="noStrike" u="none">
              <a:solidFill>
                <a:srgbClr val="ffffff"/>
              </a:solidFill>
              <a:effectLst/>
              <a:uFillTx/>
              <a:latin typeface="Arial"/>
            </a:endParaRPr>
          </a:p>
        </p:txBody>
      </p:sp>
      <p:sp>
        <p:nvSpPr>
          <p:cNvPr id="467" name=""/>
          <p:cNvSpPr/>
          <p:nvPr/>
        </p:nvSpPr>
        <p:spPr>
          <a:xfrm>
            <a:off x="7992000" y="1591560"/>
            <a:ext cx="1979640" cy="765000"/>
          </a:xfrm>
          <a:prstGeom prst="rect">
            <a:avLst/>
          </a:prstGeom>
          <a:noFill/>
          <a:ln w="0">
            <a:noFill/>
          </a:ln>
        </p:spPr>
        <p:style>
          <a:lnRef idx="0"/>
          <a:fillRef idx="0"/>
          <a:effectRef idx="0"/>
          <a:fontRef idx="minor"/>
        </p:style>
        <p:txBody>
          <a:bodyPr lIns="90000" rIns="90000" tIns="45000" bIns="45000" anchor="t" anchorCtr="1">
            <a:spAutoFit/>
          </a:bodyPr>
          <a:p>
            <a:pPr algn="ctr">
              <a:lnSpc>
                <a:spcPct val="90000"/>
              </a:lnSpc>
              <a:spcAft>
                <a:spcPts val="567"/>
              </a:spcAft>
            </a:pPr>
            <a:r>
              <a:rPr b="1" lang="bg-BG" sz="2200" strike="noStrike" u="none">
                <a:solidFill>
                  <a:srgbClr val="ffffff"/>
                </a:solidFill>
                <a:effectLst/>
                <a:uFillTx/>
                <a:latin typeface="Trebuchet MS"/>
                <a:ea typeface="DejaVu Sans"/>
              </a:rPr>
              <a:t>"Yaşam veren</a:t>
            </a:r>
            <a:endParaRPr b="0" lang="bg-BG" sz="2200" strike="noStrike" u="none">
              <a:solidFill>
                <a:srgbClr val="ffffff"/>
              </a:solidFill>
              <a:effectLst/>
              <a:uFillTx/>
              <a:latin typeface="Arial"/>
            </a:endParaRPr>
          </a:p>
          <a:p>
            <a:pPr algn="ctr">
              <a:lnSpc>
                <a:spcPct val="90000"/>
              </a:lnSpc>
              <a:spcAft>
                <a:spcPts val="567"/>
              </a:spcAft>
            </a:pPr>
            <a:r>
              <a:rPr b="1" lang="bg-BG" sz="2200" strike="noStrike" u="none">
                <a:solidFill>
                  <a:srgbClr val="ffffff"/>
                </a:solidFill>
                <a:effectLst/>
                <a:uFillTx/>
                <a:latin typeface="Trebuchet MS"/>
                <a:ea typeface="DejaVu Sans"/>
              </a:rPr>
              <a:t>RUH"</a:t>
            </a:r>
            <a:endParaRPr b="0" lang="bg-BG" sz="2200" strike="noStrike" u="none">
              <a:solidFill>
                <a:srgbClr val="ffffff"/>
              </a:solidFill>
              <a:effectLst/>
              <a:uFillTx/>
              <a:latin typeface="Arial"/>
            </a:endParaRPr>
          </a:p>
        </p:txBody>
      </p:sp>
      <p:sp>
        <p:nvSpPr>
          <p:cNvPr id="468" name=""/>
          <p:cNvSpPr/>
          <p:nvPr/>
        </p:nvSpPr>
        <p:spPr>
          <a:xfrm>
            <a:off x="432000" y="3024000"/>
            <a:ext cx="5291640" cy="242820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0" lang="bg-BG" sz="1800" strike="noStrike" u="none">
                <a:solidFill>
                  <a:srgbClr val="ffffff"/>
                </a:solidFill>
                <a:effectLst/>
                <a:uFillTx/>
                <a:latin typeface="Trebuchet MS"/>
                <a:ea typeface="DejaVu Sans"/>
              </a:rPr>
              <a:t>Rom 8:11   Allahın Ruhu İsa'yı ölülerden diriltirdi. Ve o Ruh içinizde oturursa, o vakıt İsa'yı ölülerden Diriltiren, sizin de ölümlü bedenlerinizi diriltirecek, madem Ruh içinizde oturuyor.</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0000"/>
              <a:buFont typeface="Wingdings" charset="2"/>
              <a:buChar char=""/>
            </a:pPr>
            <a:r>
              <a:rPr b="0" lang="bg-BG" sz="1800" strike="noStrike" u="none">
                <a:solidFill>
                  <a:srgbClr val="ffffff"/>
                </a:solidFill>
                <a:effectLst/>
                <a:uFillTx/>
                <a:latin typeface="Trebuchet MS"/>
                <a:ea typeface="DejaVu Sans"/>
              </a:rPr>
              <a:t>Adem "can" hayatına sahipti: yemek, içmek, soluk almak</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0000"/>
              <a:buFont typeface="Wingdings" charset="2"/>
              <a:buChar char=""/>
            </a:pPr>
            <a:r>
              <a:rPr b="0" lang="bg-BG" sz="1800" strike="noStrike" u="none">
                <a:solidFill>
                  <a:srgbClr val="ffffff"/>
                </a:solidFill>
                <a:effectLst/>
                <a:uFillTx/>
                <a:latin typeface="Trebuchet MS"/>
                <a:ea typeface="DejaVu Sans"/>
              </a:rPr>
              <a:t>İsa dirildikten sonra "Ruh" hayatına sahipti: sonsuz yaşamı veriyor</a:t>
            </a:r>
            <a:endParaRPr b="0" lang="bg-BG" sz="1800" strike="noStrike" u="none">
              <a:solidFill>
                <a:srgbClr val="ffffff"/>
              </a:solidFill>
              <a:effectLst/>
              <a:uFillTx/>
              <a:latin typeface="Arial"/>
            </a:endParaRPr>
          </a:p>
        </p:txBody>
      </p:sp>
      <p:sp>
        <p:nvSpPr>
          <p:cNvPr id="469" name=""/>
          <p:cNvSpPr/>
          <p:nvPr/>
        </p:nvSpPr>
        <p:spPr>
          <a:xfrm>
            <a:off x="432000" y="1404360"/>
            <a:ext cx="6047640" cy="1511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15:45-46</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45 Aynı yazıldığı gibi: "Birinci insan olan Adem, yaşayan bir can oldu." Son Adem gene, yaşam veren bir ruh oldu.</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46 Ama ruh Ademi birinci değildi, can Ademi birinci idi. Ruh Ademi sonra geldi.</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sp>
        <p:nvSpPr>
          <p:cNvPr id="470" name=""/>
          <p:cNvSpPr/>
          <p:nvPr/>
        </p:nvSpPr>
        <p:spPr>
          <a:xfrm>
            <a:off x="432000" y="1512360"/>
            <a:ext cx="3563640" cy="3131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15:47-49</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47 Birinci insan dünyadan, topraktan idi. İkinci insan, hani Rab, gökten idi.</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48 Topraktan olan nasıl idiyse, topraktan olanlar da öyledir. Ve gökten olan nasıl idiyse, gökten olanlar da öyledir.</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49 Ve biz nasıl topraktan olana benzediysek, gökten olana da benzeyecez.</a:t>
            </a:r>
            <a:endParaRPr b="0" lang="bg-BG" sz="1800" strike="noStrike" u="none">
              <a:solidFill>
                <a:srgbClr val="000000"/>
              </a:solidFill>
              <a:effectLst/>
              <a:uFillTx/>
              <a:latin typeface="Arial"/>
            </a:endParaRPr>
          </a:p>
        </p:txBody>
      </p:sp>
      <p:sp>
        <p:nvSpPr>
          <p:cNvPr id="471" name=""/>
          <p:cNvSpPr/>
          <p:nvPr/>
        </p:nvSpPr>
        <p:spPr>
          <a:xfrm>
            <a:off x="324000" y="755640"/>
            <a:ext cx="863928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87cefa"/>
                </a:solidFill>
                <a:effectLst/>
                <a:uFillTx/>
                <a:latin typeface="Trebuchet MS"/>
                <a:ea typeface="DejaVu Sans"/>
              </a:rPr>
              <a:t>5) Diriliş bedeni nasıl olacak, şimdiden anlayamayız (15:35-50)</a:t>
            </a:r>
            <a:endParaRPr b="0" lang="bg-BG" sz="2000" strike="noStrike" u="none">
              <a:solidFill>
                <a:srgbClr val="ffffff"/>
              </a:solidFill>
              <a:effectLst/>
              <a:uFillTx/>
              <a:latin typeface="Arial"/>
            </a:endParaRPr>
          </a:p>
        </p:txBody>
      </p:sp>
      <p:sp>
        <p:nvSpPr>
          <p:cNvPr id="472" name=""/>
          <p:cNvSpPr/>
          <p:nvPr/>
        </p:nvSpPr>
        <p:spPr>
          <a:xfrm>
            <a:off x="4466520" y="4487400"/>
            <a:ext cx="2769120" cy="98460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ffffff"/>
              </a:buClr>
              <a:buSzPct val="40000"/>
              <a:buFont typeface="Wingdings" charset="2"/>
              <a:buChar char=""/>
            </a:pPr>
            <a:r>
              <a:rPr b="0" lang="bg-BG" sz="1800" strike="noStrike" u="none">
                <a:solidFill>
                  <a:srgbClr val="ffffff"/>
                </a:solidFill>
                <a:effectLst/>
                <a:uFillTx/>
                <a:latin typeface="Trebuchet MS"/>
                <a:ea typeface="DejaVu Sans"/>
              </a:rPr>
              <a:t>Dünyadan, torpaktan</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0000"/>
              <a:buFont typeface="Wingdings" charset="2"/>
              <a:buChar char=""/>
            </a:pPr>
            <a:r>
              <a:rPr b="0" lang="bg-BG" sz="1800" strike="noStrike" u="none">
                <a:solidFill>
                  <a:srgbClr val="ffffff"/>
                </a:solidFill>
                <a:effectLst/>
                <a:uFillTx/>
                <a:latin typeface="Trebuchet MS"/>
                <a:ea typeface="DejaVu Sans"/>
              </a:rPr>
              <a:t>Biz de şu an ona benziyoruz</a:t>
            </a:r>
            <a:endParaRPr b="0" lang="bg-BG" sz="1800" strike="noStrike" u="none">
              <a:solidFill>
                <a:srgbClr val="ffffff"/>
              </a:solidFill>
              <a:effectLst/>
              <a:uFillTx/>
              <a:latin typeface="Arial"/>
            </a:endParaRPr>
          </a:p>
        </p:txBody>
      </p:sp>
      <p:sp>
        <p:nvSpPr>
          <p:cNvPr id="473"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9. Problem:   BEDENİN DİRİLİŞİ  (b. 15)</a:t>
            </a:r>
            <a:endParaRPr b="0" lang="bg-BG" sz="2400" strike="noStrike" u="none">
              <a:solidFill>
                <a:srgbClr val="ffffff"/>
              </a:solidFill>
              <a:effectLst/>
              <a:uFillTx/>
              <a:latin typeface="Arial"/>
            </a:endParaRPr>
          </a:p>
        </p:txBody>
      </p:sp>
      <p:pic>
        <p:nvPicPr>
          <p:cNvPr id="474" name="" descr=""/>
          <p:cNvPicPr/>
          <p:nvPr/>
        </p:nvPicPr>
        <p:blipFill>
          <a:blip r:embed="rId1"/>
          <a:srcRect l="0" t="0" r="0" b="7926"/>
          <a:stretch/>
        </p:blipFill>
        <p:spPr>
          <a:xfrm>
            <a:off x="4489200" y="1296000"/>
            <a:ext cx="5302440" cy="3131280"/>
          </a:xfrm>
          <a:prstGeom prst="rect">
            <a:avLst/>
          </a:prstGeom>
          <a:noFill/>
          <a:ln w="0">
            <a:noFill/>
          </a:ln>
        </p:spPr>
      </p:pic>
      <p:sp>
        <p:nvSpPr>
          <p:cNvPr id="475" name=""/>
          <p:cNvSpPr/>
          <p:nvPr/>
        </p:nvSpPr>
        <p:spPr>
          <a:xfrm>
            <a:off x="7274880" y="4487760"/>
            <a:ext cx="2769120" cy="98460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ffffff"/>
              </a:buClr>
              <a:buSzPct val="40000"/>
              <a:buFont typeface="Wingdings" charset="2"/>
              <a:buChar char=""/>
            </a:pPr>
            <a:r>
              <a:rPr b="0" lang="bg-BG" sz="1800" strike="noStrike" u="none">
                <a:solidFill>
                  <a:srgbClr val="ffffff"/>
                </a:solidFill>
                <a:effectLst/>
                <a:uFillTx/>
                <a:latin typeface="Trebuchet MS"/>
                <a:ea typeface="DejaVu Sans"/>
              </a:rPr>
              <a:t>Gökten</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0000"/>
              <a:buFont typeface="Wingdings" charset="2"/>
              <a:buChar char=""/>
            </a:pPr>
            <a:r>
              <a:rPr b="0" lang="bg-BG" sz="1800" strike="noStrike" u="none">
                <a:solidFill>
                  <a:srgbClr val="ffffff"/>
                </a:solidFill>
                <a:effectLst/>
                <a:uFillTx/>
                <a:latin typeface="Trebuchet MS"/>
                <a:ea typeface="DejaVu Sans"/>
              </a:rPr>
              <a:t>Dirildikten sonra Ona benzeyecez</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sp>
        <p:nvSpPr>
          <p:cNvPr id="476" name=""/>
          <p:cNvSpPr/>
          <p:nvPr/>
        </p:nvSpPr>
        <p:spPr>
          <a:xfrm>
            <a:off x="432000" y="1404360"/>
            <a:ext cx="3347640" cy="1835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15:50</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Kardeşler, size şu kadarını söyleyeyim: et ve kan Allahın krallığını miras alamaz, çürüklük de çürümezliği miras alamaz.</a:t>
            </a:r>
            <a:endParaRPr b="0" lang="bg-BG" sz="1800" strike="noStrike" u="none">
              <a:solidFill>
                <a:srgbClr val="000000"/>
              </a:solidFill>
              <a:effectLst/>
              <a:uFillTx/>
              <a:latin typeface="Arial"/>
            </a:endParaRPr>
          </a:p>
        </p:txBody>
      </p:sp>
      <p:sp>
        <p:nvSpPr>
          <p:cNvPr id="477" name=""/>
          <p:cNvSpPr/>
          <p:nvPr/>
        </p:nvSpPr>
        <p:spPr>
          <a:xfrm>
            <a:off x="324000" y="755640"/>
            <a:ext cx="863928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87cefa"/>
                </a:solidFill>
                <a:effectLst/>
                <a:uFillTx/>
                <a:latin typeface="Trebuchet MS"/>
                <a:ea typeface="DejaVu Sans"/>
              </a:rPr>
              <a:t>5) Diriliş bedeni nasıl olacak, şimdiden anlayamayız (15:35-50)</a:t>
            </a:r>
            <a:endParaRPr b="0" lang="bg-BG" sz="2000" strike="noStrike" u="none">
              <a:solidFill>
                <a:srgbClr val="ffffff"/>
              </a:solidFill>
              <a:effectLst/>
              <a:uFillTx/>
              <a:latin typeface="Arial"/>
            </a:endParaRPr>
          </a:p>
        </p:txBody>
      </p:sp>
      <p:sp>
        <p:nvSpPr>
          <p:cNvPr id="478" name=""/>
          <p:cNvSpPr/>
          <p:nvPr/>
        </p:nvSpPr>
        <p:spPr>
          <a:xfrm>
            <a:off x="4428000" y="1477080"/>
            <a:ext cx="4497120" cy="160524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0" lang="bg-BG" sz="1800" strike="noStrike" u="none">
                <a:solidFill>
                  <a:srgbClr val="ffffff"/>
                </a:solidFill>
                <a:effectLst/>
                <a:uFillTx/>
                <a:latin typeface="Trebuchet MS"/>
                <a:ea typeface="DejaVu Sans"/>
              </a:rPr>
              <a:t>"et ve kan" = insanın şimdiki hali</a:t>
            </a:r>
            <a:endParaRPr b="0" lang="bg-BG" sz="1800" strike="noStrike" u="none">
              <a:solidFill>
                <a:srgbClr val="ffffff"/>
              </a:solidFill>
              <a:effectLst/>
              <a:uFillTx/>
              <a:latin typeface="Arial"/>
            </a:endParaRPr>
          </a:p>
          <a:p>
            <a:pPr>
              <a:lnSpc>
                <a:spcPct val="100000"/>
              </a:lnSpc>
              <a:spcAft>
                <a:spcPts val="567"/>
              </a:spcAft>
            </a:pPr>
            <a:r>
              <a:rPr b="0" lang="bg-BG" sz="1800" strike="noStrike" u="none">
                <a:solidFill>
                  <a:srgbClr val="ffffff"/>
                </a:solidFill>
                <a:effectLst/>
                <a:uFillTx/>
                <a:latin typeface="Trebuchet MS"/>
                <a:ea typeface="DejaVu Sans"/>
              </a:rPr>
              <a:t>"çürümezliği miras alamaz"</a:t>
            </a:r>
            <a:endParaRPr b="0" lang="bg-BG" sz="1800" strike="noStrike" u="none">
              <a:solidFill>
                <a:srgbClr val="ffffff"/>
              </a:solidFill>
              <a:effectLst/>
              <a:uFillTx/>
              <a:latin typeface="Arial"/>
            </a:endParaRPr>
          </a:p>
          <a:p>
            <a:pPr>
              <a:lnSpc>
                <a:spcPct val="100000"/>
              </a:lnSpc>
              <a:spcAft>
                <a:spcPts val="567"/>
              </a:spcAft>
            </a:pPr>
            <a:r>
              <a:rPr b="0" lang="bg-BG" sz="1800" strike="noStrike" u="none">
                <a:solidFill>
                  <a:srgbClr val="ffffff"/>
                </a:solidFill>
                <a:effectLst/>
                <a:uFillTx/>
                <a:latin typeface="Trebuchet MS"/>
                <a:ea typeface="DejaVu Sans"/>
              </a:rPr>
              <a:t>Dirilişteki bedenler şimdiki bedenlerimize benzemeyecek. Öyle olsa, sonsuzlukta yaşayamayacaz.</a:t>
            </a:r>
            <a:endParaRPr b="0" lang="bg-BG" sz="1800" strike="noStrike" u="none">
              <a:solidFill>
                <a:srgbClr val="ffffff"/>
              </a:solidFill>
              <a:effectLst/>
              <a:uFillTx/>
              <a:latin typeface="Arial"/>
            </a:endParaRPr>
          </a:p>
        </p:txBody>
      </p:sp>
      <p:sp>
        <p:nvSpPr>
          <p:cNvPr id="479"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9. Problem:   BEDENİN DİRİLİŞİ  (b. 15)</a:t>
            </a:r>
            <a:endParaRPr b="0" lang="bg-BG" sz="24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sp>
        <p:nvSpPr>
          <p:cNvPr id="480" name=""/>
          <p:cNvSpPr/>
          <p:nvPr/>
        </p:nvSpPr>
        <p:spPr>
          <a:xfrm>
            <a:off x="432000" y="1404360"/>
            <a:ext cx="2591640" cy="4103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15:51-52</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51 Bakın, size saklı bir şey anlatacam: Hepimiz uykuya dalmayacaz, ama hepimiz değiştirilecez.</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52 Bir an içinde, bir göz kıpmasında, son boru çalınınca, (çünkü boru sahiden de çalınacak, ölüler de çürümez olarak dirilecek), işte o zaman değiştirilecez.</a:t>
            </a:r>
            <a:endParaRPr b="0" lang="bg-BG" sz="1800" strike="noStrike" u="none">
              <a:solidFill>
                <a:srgbClr val="000000"/>
              </a:solidFill>
              <a:effectLst/>
              <a:uFillTx/>
              <a:latin typeface="Arial"/>
            </a:endParaRPr>
          </a:p>
        </p:txBody>
      </p:sp>
      <p:sp>
        <p:nvSpPr>
          <p:cNvPr id="481" name=""/>
          <p:cNvSpPr/>
          <p:nvPr/>
        </p:nvSpPr>
        <p:spPr>
          <a:xfrm>
            <a:off x="324000" y="755640"/>
            <a:ext cx="863928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87cefa"/>
                </a:solidFill>
                <a:effectLst/>
                <a:uFillTx/>
                <a:latin typeface="Trebuchet MS"/>
                <a:ea typeface="DejaVu Sans"/>
              </a:rPr>
              <a:t>6) Kimi imanlıların bedeni hiç ölmeden değişecektir (15:51-58)</a:t>
            </a:r>
            <a:endParaRPr b="0" lang="bg-BG" sz="2000" strike="noStrike" u="none">
              <a:solidFill>
                <a:srgbClr val="ffffff"/>
              </a:solidFill>
              <a:effectLst/>
              <a:uFillTx/>
              <a:latin typeface="Arial"/>
            </a:endParaRPr>
          </a:p>
        </p:txBody>
      </p:sp>
      <p:sp>
        <p:nvSpPr>
          <p:cNvPr id="482" name=""/>
          <p:cNvSpPr/>
          <p:nvPr/>
        </p:nvSpPr>
        <p:spPr>
          <a:xfrm>
            <a:off x="3276000" y="1368000"/>
            <a:ext cx="6479640" cy="414612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0" lang="bg-BG" sz="1800" strike="noStrike" u="none">
                <a:solidFill>
                  <a:srgbClr val="ffffff"/>
                </a:solidFill>
                <a:effectLst/>
                <a:uFillTx/>
                <a:latin typeface="Trebuchet MS"/>
                <a:ea typeface="DejaVu Sans"/>
              </a:rPr>
              <a:t>"saklı bir şey" </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0000"/>
              <a:buFont typeface="Wingdings" charset="2"/>
              <a:buChar char=""/>
            </a:pPr>
            <a:r>
              <a:rPr b="0" lang="bg-BG" sz="1800" strike="noStrike" u="none">
                <a:solidFill>
                  <a:srgbClr val="ffffff"/>
                </a:solidFill>
                <a:effectLst/>
                <a:uFillTx/>
                <a:latin typeface="Trebuchet MS"/>
                <a:ea typeface="DejaVu Sans"/>
              </a:rPr>
              <a:t>İsa yeryüzünde iken bunu bildirmedi</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0000"/>
              <a:buFont typeface="Wingdings" charset="2"/>
              <a:buChar char=""/>
            </a:pPr>
            <a:r>
              <a:rPr b="0" lang="bg-BG" sz="1800" strike="noStrike" u="none">
                <a:solidFill>
                  <a:srgbClr val="ffffff"/>
                </a:solidFill>
                <a:effectLst/>
                <a:uFillTx/>
                <a:latin typeface="Trebuchet MS"/>
                <a:ea typeface="DejaVu Sans"/>
              </a:rPr>
              <a:t>Öbür apostollar da onu bildirmedi</a:t>
            </a:r>
            <a:endParaRPr b="0" lang="bg-BG" sz="1800" strike="noStrike" u="none">
              <a:solidFill>
                <a:srgbClr val="ffffff"/>
              </a:solidFill>
              <a:effectLst/>
              <a:uFillTx/>
              <a:latin typeface="Arial"/>
            </a:endParaRPr>
          </a:p>
          <a:p>
            <a:pPr>
              <a:lnSpc>
                <a:spcPct val="100000"/>
              </a:lnSpc>
            </a:pPr>
            <a:r>
              <a:rPr b="0" lang="bg-BG" sz="1800" strike="noStrike" u="none">
                <a:solidFill>
                  <a:srgbClr val="ffd700"/>
                </a:solidFill>
                <a:effectLst/>
                <a:uFillTx/>
                <a:latin typeface="Trebuchet MS"/>
                <a:ea typeface="DejaVu Sans"/>
              </a:rPr>
              <a:t>1.Selanikliler  4:15 </a:t>
            </a: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Trebuchet MS"/>
                <a:ea typeface="DejaVu Sans"/>
              </a:rPr>
              <a:t>Şunu size Rabbin bir sözü olarak bildiriyoruz: Rabbin gelişinde biz hayatta kalanlar kesinlikle uykuya dalmış olanların önüne geçmeyecez.</a:t>
            </a: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Trebuchet MS"/>
                <a:ea typeface="DejaVu Sans"/>
              </a:rPr>
              <a:t>16 Çünkü Rabbin kendisi gökten şöyle inecek: buyruğunu bağırmakla, başmeleğin sesi ile ve Allahın borazanı ile. Ve en önce Mesihte ölmüş olanlar dirilecek. 17 Ondan sonra biz yaşayanlar, hani hayatta kalmış olanlar, bulutlar içinde alınıp götürülecez, Rabbi havada karşılamak için. Böylelikle her daim Rabbin yanında olacaz.</a:t>
            </a:r>
            <a:endParaRPr b="0" lang="bg-BG" sz="1800" strike="noStrike" u="none">
              <a:solidFill>
                <a:srgbClr val="ffffff"/>
              </a:solidFill>
              <a:effectLst/>
              <a:uFillTx/>
              <a:latin typeface="Arial"/>
            </a:endParaRPr>
          </a:p>
          <a:p>
            <a:pPr>
              <a:lnSpc>
                <a:spcPct val="100000"/>
              </a:lnSpc>
              <a:spcAft>
                <a:spcPts val="567"/>
              </a:spcAft>
            </a:pPr>
            <a:r>
              <a:rPr b="0" lang="bg-BG" sz="1800" strike="noStrike" u="none">
                <a:solidFill>
                  <a:srgbClr val="ffffff"/>
                </a:solidFill>
                <a:effectLst/>
                <a:uFillTx/>
                <a:latin typeface="Trebuchet MS"/>
                <a:ea typeface="DejaVu Sans"/>
              </a:rPr>
              <a:t>18 Onun için birbirinize bu sözlerle kuraj verin.</a:t>
            </a:r>
            <a:endParaRPr b="0" lang="bg-BG" sz="1800" strike="noStrike" u="none">
              <a:solidFill>
                <a:srgbClr val="ffffff"/>
              </a:solidFill>
              <a:effectLst/>
              <a:uFillTx/>
              <a:latin typeface="Arial"/>
            </a:endParaRPr>
          </a:p>
        </p:txBody>
      </p:sp>
      <p:sp>
        <p:nvSpPr>
          <p:cNvPr id="483"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9. Problem:   BEDENİN DİRİLİŞİ  (b. 15)</a:t>
            </a:r>
            <a:endParaRPr b="0" lang="bg-BG" sz="24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sp>
        <p:nvSpPr>
          <p:cNvPr id="484" name=""/>
          <p:cNvSpPr/>
          <p:nvPr/>
        </p:nvSpPr>
        <p:spPr>
          <a:xfrm>
            <a:off x="432000" y="1404360"/>
            <a:ext cx="3995640" cy="3671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15:53-55</a:t>
            </a:r>
            <a:endParaRPr b="0" lang="bg-BG" sz="1800" strike="noStrike" u="none">
              <a:solidFill>
                <a:srgbClr val="000000"/>
              </a:solidFill>
              <a:effectLst/>
              <a:uFillTx/>
              <a:latin typeface="Arial"/>
            </a:endParaRPr>
          </a:p>
          <a:p>
            <a:pPr>
              <a:lnSpc>
                <a:spcPct val="100000"/>
              </a:lnSpc>
              <a:spcAft>
                <a:spcPts val="8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53</a:t>
            </a:r>
            <a:r>
              <a:rPr b="0" lang="de-DE" sz="1800" strike="noStrike" u="none">
                <a:solidFill>
                  <a:srgbClr val="000000"/>
                </a:solidFill>
                <a:effectLst/>
                <a:uFillTx/>
                <a:latin typeface="Trebuchet MS"/>
                <a:ea typeface="DejaVu Sans"/>
              </a:rPr>
              <a:t> Çünkü bu çürüyen beden lazım, çürümezliği giyisin. </a:t>
            </a:r>
            <a:r>
              <a:rPr b="0" lang="de-DE" sz="1400" strike="noStrike" u="none">
                <a:solidFill>
                  <a:srgbClr val="000000"/>
                </a:solidFill>
                <a:effectLst/>
                <a:uFillTx/>
                <a:latin typeface="Trebuchet MS"/>
                <a:ea typeface="DejaVu Sans"/>
              </a:rPr>
              <a:t>54</a:t>
            </a:r>
            <a:r>
              <a:rPr b="0" lang="de-DE" sz="1800" strike="noStrike" u="none">
                <a:solidFill>
                  <a:srgbClr val="000000"/>
                </a:solidFill>
                <a:effectLst/>
                <a:uFillTx/>
                <a:latin typeface="Trebuchet MS"/>
                <a:ea typeface="DejaVu Sans"/>
              </a:rPr>
              <a:t> Ne vakıt çürüyen bu beden çürümezliği giyidiyse, ne vakıt bu ölümlü beden ölümsüzlüğü giyidiyse, o vakıt yazılmış olan şu söz yerine gelecek:</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"Ölüm yutuldu, yenmenin içinde kayboldu.</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400" strike="noStrike" u="none">
                <a:solidFill>
                  <a:srgbClr val="000000"/>
                </a:solidFill>
                <a:effectLst/>
                <a:uFillTx/>
                <a:latin typeface="Trebuchet MS"/>
                <a:ea typeface="DejaVu Sans"/>
              </a:rPr>
              <a:t>55</a:t>
            </a:r>
            <a:r>
              <a:rPr b="0" lang="de-DE" sz="1800" strike="noStrike" u="none">
                <a:solidFill>
                  <a:srgbClr val="000000"/>
                </a:solidFill>
                <a:effectLst/>
                <a:uFillTx/>
                <a:latin typeface="Trebuchet MS"/>
                <a:ea typeface="DejaVu Sans"/>
              </a:rPr>
              <a:t> Ey ölüm, nerede kaldı senin yengin? </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Ey ölüm, nerede kaldı senin tikenin?"</a:t>
            </a:r>
            <a:endParaRPr b="0" lang="bg-BG" sz="1800" strike="noStrike" u="none">
              <a:solidFill>
                <a:srgbClr val="000000"/>
              </a:solidFill>
              <a:effectLst/>
              <a:uFillTx/>
              <a:latin typeface="Arial"/>
            </a:endParaRPr>
          </a:p>
        </p:txBody>
      </p:sp>
      <p:sp>
        <p:nvSpPr>
          <p:cNvPr id="485" name=""/>
          <p:cNvSpPr/>
          <p:nvPr/>
        </p:nvSpPr>
        <p:spPr>
          <a:xfrm>
            <a:off x="324000" y="755640"/>
            <a:ext cx="863928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87cefa"/>
                </a:solidFill>
                <a:effectLst/>
                <a:uFillTx/>
                <a:latin typeface="Trebuchet MS"/>
                <a:ea typeface="DejaVu Sans"/>
              </a:rPr>
              <a:t>6) Kimi imanlıların bedeni hiç ölmeden değişecektir (15:51-58)</a:t>
            </a:r>
            <a:endParaRPr b="0" lang="bg-BG" sz="2000" strike="noStrike" u="none">
              <a:solidFill>
                <a:srgbClr val="ffffff"/>
              </a:solidFill>
              <a:effectLst/>
              <a:uFillTx/>
              <a:latin typeface="Arial"/>
            </a:endParaRPr>
          </a:p>
        </p:txBody>
      </p:sp>
      <p:sp>
        <p:nvSpPr>
          <p:cNvPr id="486" name=""/>
          <p:cNvSpPr/>
          <p:nvPr/>
        </p:nvSpPr>
        <p:spPr>
          <a:xfrm>
            <a:off x="4643280" y="1260000"/>
            <a:ext cx="5437080" cy="37638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ffd700"/>
                </a:solidFill>
                <a:effectLst/>
                <a:uFillTx/>
                <a:latin typeface="Trebuchet MS"/>
                <a:ea typeface="DejaVu Sans"/>
              </a:rPr>
              <a:t>Yeşaya 25:7  </a:t>
            </a: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Trebuchet MS"/>
                <a:ea typeface="DejaVu Sans"/>
              </a:rPr>
              <a:t>Bütün halkların üzerindeki örtüyü, Bütün ulusların üzerine örülmüş olan örtüyü Bu dağda kaldıracak. 8 </a:t>
            </a:r>
            <a:r>
              <a:rPr b="0" lang="bg-BG" sz="1800" strike="noStrike" u="sng">
                <a:solidFill>
                  <a:srgbClr val="ffffff"/>
                </a:solidFill>
                <a:effectLst/>
                <a:uFillTx/>
                <a:latin typeface="Trebuchet MS"/>
                <a:ea typeface="DejaVu Sans"/>
              </a:rPr>
              <a:t>Ölümü sonsuza dek yutacak</a:t>
            </a:r>
            <a:r>
              <a:rPr b="0" lang="bg-BG" sz="1800" strike="noStrike" u="none">
                <a:solidFill>
                  <a:srgbClr val="ffffff"/>
                </a:solidFill>
                <a:effectLst/>
                <a:uFillTx/>
                <a:latin typeface="Trebuchet MS"/>
                <a:ea typeface="DejaVu Sans"/>
              </a:rPr>
              <a:t>. Egemen RAB bütün yüzlerden gözyaşlarını silecek.</a:t>
            </a:r>
            <a:endParaRPr b="0" lang="bg-BG" sz="1800" strike="noStrike" u="none">
              <a:solidFill>
                <a:srgbClr val="ffffff"/>
              </a:solidFill>
              <a:effectLst/>
              <a:uFillTx/>
              <a:latin typeface="Arial"/>
            </a:endParaRPr>
          </a:p>
          <a:p>
            <a:pPr>
              <a:lnSpc>
                <a:spcPct val="100000"/>
              </a:lnSpc>
              <a:spcBef>
                <a:spcPts val="850"/>
              </a:spcBef>
            </a:pPr>
            <a:r>
              <a:rPr b="0" lang="bg-BG" sz="1800" strike="noStrike" u="none">
                <a:solidFill>
                  <a:srgbClr val="ffd700"/>
                </a:solidFill>
                <a:effectLst/>
                <a:uFillTx/>
                <a:latin typeface="Trebuchet MS"/>
                <a:ea typeface="DejaVu Sans"/>
              </a:rPr>
              <a:t>Hoşea 13:12 </a:t>
            </a:r>
            <a:r>
              <a:rPr b="0" lang="bg-BG" sz="1800" strike="noStrike" u="none">
                <a:solidFill>
                  <a:srgbClr val="ffffff"/>
                </a:solidFill>
                <a:effectLst/>
                <a:uFillTx/>
                <a:latin typeface="Trebuchet MS"/>
                <a:ea typeface="DejaVu Sans"/>
              </a:rPr>
              <a:t> </a:t>
            </a: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Trebuchet MS"/>
                <a:ea typeface="DejaVu Sans"/>
              </a:rPr>
              <a:t>Efrayim'in suçu birikmiş, Günahı kayda geçmiş. 13  Doğum sancıları çeken kadının akılsız oğludur o, Çünkü zamanı geldiğinde, Açık rahimden çıkmıyor. </a:t>
            </a: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Trebuchet MS"/>
                <a:ea typeface="DejaVu Sans"/>
              </a:rPr>
              <a:t>14 "Onları fidyeyle kurtaracağım Ölüler diyarının elinden, Ölümden fidyeyle kurtaracağım. </a:t>
            </a:r>
            <a:r>
              <a:rPr b="0" lang="bg-BG" sz="1800" strike="noStrike" u="sng">
                <a:solidFill>
                  <a:srgbClr val="ffffff"/>
                </a:solidFill>
                <a:effectLst/>
                <a:uFillTx/>
                <a:latin typeface="Trebuchet MS"/>
                <a:ea typeface="DejaVu Sans"/>
              </a:rPr>
              <a:t>Felaketin nerede, ey ölüm? Yıkıcılığın nerede, ey ölüler diyarı</a:t>
            </a:r>
            <a:r>
              <a:rPr b="0" lang="bg-BG" sz="1800" strike="noStrike" u="none">
                <a:solidFill>
                  <a:srgbClr val="ffffff"/>
                </a:solidFill>
                <a:effectLst/>
                <a:uFillTx/>
                <a:latin typeface="Trebuchet MS"/>
                <a:ea typeface="DejaVu Sans"/>
              </a:rPr>
              <a:t>? Hiç pişmanlık duymayacağım. </a:t>
            </a:r>
            <a:endParaRPr b="0" lang="bg-BG" sz="1800" strike="noStrike" u="none">
              <a:solidFill>
                <a:srgbClr val="ffffff"/>
              </a:solidFill>
              <a:effectLst/>
              <a:uFillTx/>
              <a:latin typeface="Arial"/>
            </a:endParaRPr>
          </a:p>
        </p:txBody>
      </p:sp>
      <p:sp>
        <p:nvSpPr>
          <p:cNvPr id="487"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9. Problem:   BEDENİN DİRİLİŞİ  (b. 15)</a:t>
            </a:r>
            <a:endParaRPr b="0" lang="bg-BG" sz="24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sp>
        <p:nvSpPr>
          <p:cNvPr id="488" name=""/>
          <p:cNvSpPr/>
          <p:nvPr/>
        </p:nvSpPr>
        <p:spPr>
          <a:xfrm>
            <a:off x="432000" y="1296000"/>
            <a:ext cx="4319640" cy="1619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15:56-57</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56 Ölümün tikeni günahtır. </a:t>
            </a:r>
            <a:endParaRPr b="0" lang="bg-BG" sz="1800" strike="noStrike" u="none">
              <a:solidFill>
                <a:srgbClr val="000000"/>
              </a:solidFill>
              <a:effectLst/>
              <a:uFillTx/>
              <a:latin typeface="Arial"/>
            </a:endParaRPr>
          </a:p>
          <a:p>
            <a:pPr>
              <a:lnSpc>
                <a:spcPct val="100000"/>
              </a:lnSpc>
              <a:spcAft>
                <a:spcPts val="8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Günahın kuvveti gene Allah kanunudur.</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57 Allaha şükürler olsun! O bize Rabbimiz İsa Mesih ile yengiyi verdi.</a:t>
            </a:r>
            <a:endParaRPr b="0" lang="bg-BG" sz="1800" strike="noStrike" u="none">
              <a:solidFill>
                <a:srgbClr val="000000"/>
              </a:solidFill>
              <a:effectLst/>
              <a:uFillTx/>
              <a:latin typeface="Arial"/>
            </a:endParaRPr>
          </a:p>
        </p:txBody>
      </p:sp>
      <p:sp>
        <p:nvSpPr>
          <p:cNvPr id="489" name=""/>
          <p:cNvSpPr/>
          <p:nvPr/>
        </p:nvSpPr>
        <p:spPr>
          <a:xfrm>
            <a:off x="324000" y="755640"/>
            <a:ext cx="863928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87cefa"/>
                </a:solidFill>
                <a:effectLst/>
                <a:uFillTx/>
                <a:latin typeface="Trebuchet MS"/>
                <a:ea typeface="DejaVu Sans"/>
              </a:rPr>
              <a:t>6) Kimi imanlıların bedeni hiç ölmeden değişecektir (15:51-58)</a:t>
            </a:r>
            <a:endParaRPr b="0" lang="bg-BG" sz="2000" strike="noStrike" u="none">
              <a:solidFill>
                <a:srgbClr val="ffffff"/>
              </a:solidFill>
              <a:effectLst/>
              <a:uFillTx/>
              <a:latin typeface="Arial"/>
            </a:endParaRPr>
          </a:p>
        </p:txBody>
      </p:sp>
      <p:sp>
        <p:nvSpPr>
          <p:cNvPr id="490"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9. Problem:   BEDENİN DİRİLİŞİ  (b. 15)</a:t>
            </a:r>
            <a:endParaRPr b="0" lang="bg-BG" sz="2400" strike="noStrike" u="none">
              <a:solidFill>
                <a:srgbClr val="ffffff"/>
              </a:solidFill>
              <a:effectLst/>
              <a:uFillTx/>
              <a:latin typeface="Arial"/>
            </a:endParaRPr>
          </a:p>
        </p:txBody>
      </p:sp>
      <p:pic>
        <p:nvPicPr>
          <p:cNvPr id="491" name="" descr=""/>
          <p:cNvPicPr/>
          <p:nvPr/>
        </p:nvPicPr>
        <p:blipFill>
          <a:blip r:embed="rId1"/>
          <a:stretch/>
        </p:blipFill>
        <p:spPr>
          <a:xfrm>
            <a:off x="432000" y="3056760"/>
            <a:ext cx="4357800" cy="2450880"/>
          </a:xfrm>
          <a:prstGeom prst="rect">
            <a:avLst/>
          </a:prstGeom>
          <a:noFill/>
          <a:ln w="0">
            <a:noFill/>
          </a:ln>
        </p:spPr>
      </p:pic>
      <p:sp>
        <p:nvSpPr>
          <p:cNvPr id="492" name=""/>
          <p:cNvSpPr/>
          <p:nvPr/>
        </p:nvSpPr>
        <p:spPr>
          <a:xfrm>
            <a:off x="5076000" y="1361880"/>
            <a:ext cx="4643640" cy="407412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0" lang="bg-BG" sz="1800" strike="noStrike" u="none">
                <a:solidFill>
                  <a:srgbClr val="ffffff"/>
                </a:solidFill>
                <a:effectLst/>
                <a:uFillTx/>
                <a:latin typeface="Trebuchet MS"/>
                <a:ea typeface="DejaVu Sans"/>
              </a:rPr>
              <a:t>Rom 7:7   Madem öyle, ne diyelim? </a:t>
            </a:r>
            <a:r>
              <a:rPr b="0" lang="bg-BG" sz="1800" strike="noStrike" u="sng">
                <a:solidFill>
                  <a:srgbClr val="ffffff"/>
                </a:solidFill>
                <a:effectLst/>
                <a:uFillTx/>
                <a:latin typeface="Trebuchet MS"/>
                <a:ea typeface="DejaVu Sans"/>
              </a:rPr>
              <a:t>Allah kanunu</a:t>
            </a:r>
            <a:r>
              <a:rPr b="0" lang="bg-BG" sz="1800" strike="noStrike" u="none">
                <a:solidFill>
                  <a:srgbClr val="ffffff"/>
                </a:solidFill>
                <a:effectLst/>
                <a:uFillTx/>
                <a:latin typeface="Trebuchet MS"/>
                <a:ea typeface="DejaVu Sans"/>
              </a:rPr>
              <a:t> günah mıdır? Olamaz öyle şey! Allah kanunu olmaydı, günah nedir bilemeyeceydim bile. Mesela, Allah kanunu 'Açgözlü olma!' dememiş olaydı, açgözlülük nedir bilemeyeceydim. 8 Ama </a:t>
            </a:r>
            <a:r>
              <a:rPr b="0" lang="bg-BG" sz="1800" strike="noStrike" u="sng">
                <a:solidFill>
                  <a:srgbClr val="ffffff"/>
                </a:solidFill>
                <a:effectLst/>
                <a:uFillTx/>
                <a:latin typeface="Trebuchet MS"/>
                <a:ea typeface="DejaVu Sans"/>
              </a:rPr>
              <a:t>günah</a:t>
            </a:r>
            <a:r>
              <a:rPr b="0" lang="bg-BG" sz="1800" strike="noStrike" u="none">
                <a:solidFill>
                  <a:srgbClr val="ffffff"/>
                </a:solidFill>
                <a:effectLst/>
                <a:uFillTx/>
                <a:latin typeface="Trebuchet MS"/>
                <a:ea typeface="DejaVu Sans"/>
              </a:rPr>
              <a:t> bu buyruktan fırsat bulup, benim içimde her türlü açgözlülük meydana getirdi. Zaten günah, Allah kanunu olmayınca, ölüdür.</a:t>
            </a:r>
            <a:endParaRPr b="0" lang="bg-BG" sz="1800" strike="noStrike" u="none">
              <a:solidFill>
                <a:srgbClr val="ffffff"/>
              </a:solidFill>
              <a:effectLst/>
              <a:uFillTx/>
              <a:latin typeface="Arial"/>
            </a:endParaRPr>
          </a:p>
          <a:p>
            <a:pPr>
              <a:lnSpc>
                <a:spcPct val="100000"/>
              </a:lnSpc>
              <a:spcAft>
                <a:spcPts val="567"/>
              </a:spcAft>
            </a:pPr>
            <a:r>
              <a:rPr b="0" lang="bg-BG" sz="1800" strike="noStrike" u="none">
                <a:solidFill>
                  <a:srgbClr val="ffffff"/>
                </a:solidFill>
                <a:effectLst/>
                <a:uFillTx/>
                <a:latin typeface="Trebuchet MS"/>
                <a:ea typeface="DejaVu Sans"/>
              </a:rPr>
              <a:t>Rom 4:15   Çünkü Allah kanunu Allahın öfkesini uyandırıyor. Ama kanun nerede yoksa, orada onu bozmak da mümkün olmuyor.</a:t>
            </a:r>
            <a:endParaRPr b="0" lang="bg-BG" sz="1800" strike="noStrike" u="none">
              <a:solidFill>
                <a:srgbClr val="ffffff"/>
              </a:solidFill>
              <a:effectLst/>
              <a:uFillTx/>
              <a:latin typeface="Arial"/>
            </a:endParaRPr>
          </a:p>
          <a:p>
            <a:pPr>
              <a:lnSpc>
                <a:spcPct val="100000"/>
              </a:lnSpc>
              <a:spcAft>
                <a:spcPts val="567"/>
              </a:spcAft>
            </a:pPr>
            <a:r>
              <a:rPr b="0" lang="bg-BG" sz="1800" strike="noStrike" u="none">
                <a:solidFill>
                  <a:srgbClr val="ffffff"/>
                </a:solidFill>
                <a:effectLst/>
                <a:uFillTx/>
                <a:latin typeface="Trebuchet MS"/>
                <a:ea typeface="DejaVu Sans"/>
              </a:rPr>
              <a:t>Rom 6:23  Çünkü günahın karşılığı </a:t>
            </a:r>
            <a:r>
              <a:rPr b="0" lang="bg-BG" sz="1800" strike="noStrike" u="sng">
                <a:solidFill>
                  <a:srgbClr val="ffffff"/>
                </a:solidFill>
                <a:effectLst/>
                <a:uFillTx/>
                <a:latin typeface="Trebuchet MS"/>
                <a:ea typeface="DejaVu Sans"/>
              </a:rPr>
              <a:t>ölümdür</a:t>
            </a:r>
            <a:r>
              <a:rPr b="0" lang="bg-BG" sz="1800" strike="noStrike" u="none">
                <a:solidFill>
                  <a:srgbClr val="ffffff"/>
                </a:solidFill>
                <a:effectLst/>
                <a:uFillTx/>
                <a:latin typeface="Trebuchet MS"/>
                <a:ea typeface="DejaVu Sans"/>
              </a:rPr>
              <a:t>,</a:t>
            </a:r>
            <a:endParaRPr b="0" lang="bg-BG" sz="1800" strike="noStrike" u="none">
              <a:solidFill>
                <a:srgbClr val="ffffff"/>
              </a:solidFill>
              <a:effectLst/>
              <a:uFillTx/>
              <a:latin typeface="Arial"/>
            </a:endParaRPr>
          </a:p>
        </p:txBody>
      </p:sp>
      <p:sp>
        <p:nvSpPr>
          <p:cNvPr id="493" name=""/>
          <p:cNvSpPr/>
          <p:nvPr/>
        </p:nvSpPr>
        <p:spPr>
          <a:xfrm>
            <a:off x="3132000" y="3096360"/>
            <a:ext cx="1727640" cy="133092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000000"/>
              </a:buClr>
              <a:buSzPct val="40000"/>
              <a:buFont typeface="Wingdings" charset="2"/>
              <a:buChar char=""/>
            </a:pPr>
            <a:r>
              <a:rPr b="1" lang="bg-BG" sz="2400" strike="noStrike" u="none">
                <a:solidFill>
                  <a:srgbClr val="000000"/>
                </a:solidFill>
                <a:effectLst/>
                <a:uFillTx/>
                <a:latin typeface="Trebuchet MS"/>
                <a:ea typeface="DejaVu Sans"/>
              </a:rPr>
              <a:t>ÖLÜM</a:t>
            </a:r>
            <a:endParaRPr b="0" lang="bg-BG" sz="2400" strike="noStrike" u="none">
              <a:solidFill>
                <a:srgbClr val="ffffff"/>
              </a:solidFill>
              <a:effectLst/>
              <a:uFillTx/>
              <a:latin typeface="Arial"/>
            </a:endParaRPr>
          </a:p>
          <a:p>
            <a:pPr marL="216000" indent="-216000">
              <a:lnSpc>
                <a:spcPct val="100000"/>
              </a:lnSpc>
              <a:spcAft>
                <a:spcPts val="567"/>
              </a:spcAft>
              <a:buClr>
                <a:srgbClr val="000000"/>
              </a:buClr>
              <a:buSzPct val="40000"/>
              <a:buFont typeface="Wingdings" charset="2"/>
              <a:buChar char=""/>
            </a:pPr>
            <a:r>
              <a:rPr b="1" lang="bg-BG" sz="2400" strike="noStrike" u="none">
                <a:solidFill>
                  <a:srgbClr val="000000"/>
                </a:solidFill>
                <a:effectLst/>
                <a:uFillTx/>
                <a:latin typeface="Trebuchet MS"/>
                <a:ea typeface="DejaVu Sans"/>
              </a:rPr>
              <a:t>GÜNAH</a:t>
            </a:r>
            <a:endParaRPr b="0" lang="bg-BG" sz="2400" strike="noStrike" u="none">
              <a:solidFill>
                <a:srgbClr val="ffffff"/>
              </a:solidFill>
              <a:effectLst/>
              <a:uFillTx/>
              <a:latin typeface="Arial"/>
            </a:endParaRPr>
          </a:p>
          <a:p>
            <a:pPr marL="216000" indent="-216000">
              <a:lnSpc>
                <a:spcPct val="100000"/>
              </a:lnSpc>
              <a:spcAft>
                <a:spcPts val="567"/>
              </a:spcAft>
              <a:buClr>
                <a:srgbClr val="000000"/>
              </a:buClr>
              <a:buSzPct val="40000"/>
              <a:buFont typeface="Wingdings" charset="2"/>
              <a:buChar char=""/>
            </a:pPr>
            <a:r>
              <a:rPr b="1" lang="bg-BG" sz="2400" strike="noStrike" u="none">
                <a:solidFill>
                  <a:srgbClr val="000000"/>
                </a:solidFill>
                <a:effectLst/>
                <a:uFillTx/>
                <a:latin typeface="Trebuchet MS"/>
                <a:ea typeface="DejaVu Sans"/>
              </a:rPr>
              <a:t>KANUN</a:t>
            </a:r>
            <a:endParaRPr b="0" lang="bg-BG" sz="24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sp>
        <p:nvSpPr>
          <p:cNvPr id="494" name=""/>
          <p:cNvSpPr/>
          <p:nvPr/>
        </p:nvSpPr>
        <p:spPr>
          <a:xfrm>
            <a:off x="432000" y="1404360"/>
            <a:ext cx="3455280" cy="183492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15:58</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Böylelikle, sevgili kardeşlerim, sarsılmadan sağlam durun. Her zaman Rabbin işinde çalışkan olun. Bilesiniz, Rab'teki çalışmalarınız boşa gitmeyecek.</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495" name=""/>
          <p:cNvSpPr/>
          <p:nvPr/>
        </p:nvSpPr>
        <p:spPr>
          <a:xfrm>
            <a:off x="324000" y="755640"/>
            <a:ext cx="8639280" cy="37872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87cefa"/>
                </a:solidFill>
                <a:effectLst/>
                <a:uFillTx/>
                <a:latin typeface="Trebuchet MS"/>
                <a:ea typeface="DejaVu Sans"/>
              </a:rPr>
              <a:t>6) Kimi imanlıların bedeni hiç ölmeden değişecektir (15:51-58)</a:t>
            </a:r>
            <a:endParaRPr b="0" lang="bg-BG" sz="2000" strike="noStrike" u="none">
              <a:solidFill>
                <a:srgbClr val="ffffff"/>
              </a:solidFill>
              <a:effectLst/>
              <a:uFillTx/>
              <a:latin typeface="Arial"/>
            </a:endParaRPr>
          </a:p>
        </p:txBody>
      </p:sp>
      <p:sp>
        <p:nvSpPr>
          <p:cNvPr id="496" name=""/>
          <p:cNvSpPr/>
          <p:nvPr/>
        </p:nvSpPr>
        <p:spPr>
          <a:xfrm>
            <a:off x="4142520" y="1404000"/>
            <a:ext cx="4497120" cy="297684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ffffff"/>
              </a:buClr>
              <a:buSzPct val="40000"/>
              <a:buFont typeface="Wingdings" charset="2"/>
              <a:buChar char=""/>
            </a:pPr>
            <a:r>
              <a:rPr b="0" lang="bg-BG" sz="1800" strike="noStrike" u="none">
                <a:solidFill>
                  <a:srgbClr val="ffffff"/>
                </a:solidFill>
                <a:effectLst/>
                <a:uFillTx/>
                <a:latin typeface="Trebuchet MS"/>
                <a:ea typeface="DejaVu Sans"/>
              </a:rPr>
              <a:t>Sağlam durun: kimse kafanızı bozmasın diriliş konusunda. Lazımsa Pavlus'a Atina'da bu konu için nasıl güldülerse, siz de kişilerin aşağılanmalarına razı gelin.</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0000"/>
              <a:buFont typeface="Wingdings" charset="2"/>
              <a:buChar char=""/>
            </a:pPr>
            <a:r>
              <a:rPr b="0" lang="bg-BG" sz="1800" strike="noStrike" u="none">
                <a:solidFill>
                  <a:srgbClr val="ffffff"/>
                </a:solidFill>
                <a:effectLst/>
                <a:uFillTx/>
                <a:latin typeface="Trebuchet MS"/>
                <a:ea typeface="DejaVu Sans"/>
              </a:rPr>
              <a:t>Rab için çalışmak ancak dirilişi düşünmekle anlam kazanıyor: eğer ölüm herşeyin sonu ise, o zaman neden insanları kazanmaya uğraşalım?</a:t>
            </a:r>
            <a:endParaRPr b="0" lang="bg-BG" sz="1800" strike="noStrike" u="none">
              <a:solidFill>
                <a:srgbClr val="ffffff"/>
              </a:solidFill>
              <a:effectLst/>
              <a:uFillTx/>
              <a:latin typeface="Arial"/>
            </a:endParaRPr>
          </a:p>
          <a:p>
            <a:pPr>
              <a:lnSpc>
                <a:spcPct val="100000"/>
              </a:lnSpc>
              <a:spcAft>
                <a:spcPts val="567"/>
              </a:spcAft>
            </a:pPr>
            <a:endParaRPr b="0" lang="bg-BG" sz="1800" strike="noStrike" u="none">
              <a:solidFill>
                <a:srgbClr val="ffffff"/>
              </a:solidFill>
              <a:effectLst/>
              <a:uFillTx/>
              <a:latin typeface="Arial"/>
            </a:endParaRPr>
          </a:p>
        </p:txBody>
      </p:sp>
      <p:sp>
        <p:nvSpPr>
          <p:cNvPr id="497" name=""/>
          <p:cNvSpPr/>
          <p:nvPr/>
        </p:nvSpPr>
        <p:spPr>
          <a:xfrm>
            <a:off x="360" y="0"/>
            <a:ext cx="10087560" cy="559440"/>
          </a:xfrm>
          <a:prstGeom prst="rect">
            <a:avLst/>
          </a:prstGeom>
          <a:solidFill>
            <a:srgbClr val="191970">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9. Problem:   BEDENİN DİRİLİŞİ  (b. 15)</a:t>
            </a:r>
            <a:endParaRPr b="0" lang="bg-BG" sz="24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9.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0.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63448</TotalTime>
  <Application>LibreOffice/25.8.3.2$Windows_X86_64 LibreOffice_project/8ca8d55c161d602844f5428fa4b58097424e324e</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2025-06-25T07:42:56Z</dcterms:created>
  <dc:creator/>
  <dc:description/>
  <dc:language>bg-BG</dc:language>
  <cp:lastModifiedBy/>
  <cp:lastPrinted>2026-01-18T09:32:11Z</cp:lastPrinted>
  <dcterms:modified xsi:type="dcterms:W3CDTF">2026-03-31T22:59:36Z</dcterms:modified>
  <cp:revision>499</cp:revision>
  <dc:subject/>
  <dc:title/>
</cp:coreProperties>
</file>

<file path=docProps/custom.xml><?xml version="1.0" encoding="utf-8"?>
<Properties xmlns="http://schemas.openxmlformats.org/officeDocument/2006/custom-properties" xmlns:vt="http://schemas.openxmlformats.org/officeDocument/2006/docPropsVTypes"/>
</file>