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Default Extension="fntdata" ContentType="application/x-fontdata"/>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9.xml" ContentType="application/vnd.openxmlformats-officedocument.presentationml.slideMaster+xml"/>
  <Override PartName="/ppt/slideMasters/slideMaster8.xml" ContentType="application/vnd.openxmlformats-officedocument.presentationml.slideMaster+xml"/>
  <Override PartName="/ppt/slideMasters/_rels/slideMaster9.xml.rels" ContentType="application/vnd.openxmlformats-package.relationships+xml"/>
  <Override PartName="/ppt/slideMasters/_rels/slideMaster1.xml.rels" ContentType="application/vnd.openxmlformats-package.relationships+xml"/>
  <Override PartName="/ppt/slideMasters/_rels/slideMaster8.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presProps.xml" ContentType="application/vnd.openxmlformats-officedocument.presentationml.presProps+xml"/>
  <Override PartName="/ppt/media/image53.jpeg" ContentType="image/jpeg"/>
  <Override PartName="/ppt/media/image54.jpeg" ContentType="image/jpeg"/>
  <Override PartName="/ppt/media/image18.jpeg" ContentType="image/jpeg"/>
  <Override PartName="/ppt/media/image1.jpeg" ContentType="image/jpeg"/>
  <Override PartName="/ppt/media/image57.jpeg" ContentType="image/jpeg"/>
  <Override PartName="/ppt/media/image46.jpeg" ContentType="image/jpeg"/>
  <Override PartName="/ppt/media/image2.jpeg" ContentType="image/jpeg"/>
  <Override PartName="/ppt/media/image55.jpeg" ContentType="image/jpeg"/>
  <Override PartName="/ppt/media/image47.jpeg" ContentType="image/jpeg"/>
  <Override PartName="/ppt/media/image3.jpeg" ContentType="image/jpeg"/>
  <Override PartName="/ppt/media/image27.jpeg" ContentType="image/jpeg"/>
  <Override PartName="/ppt/media/image4.png" ContentType="image/png"/>
  <Override PartName="/ppt/media/image41.jpeg" ContentType="image/jpeg"/>
  <Override PartName="/ppt/media/image5.jpeg" ContentType="image/jpeg"/>
  <Override PartName="/ppt/media/image11.jpeg" ContentType="image/jpeg"/>
  <Override PartName="/ppt/media/image8.jpeg" ContentType="image/jpeg"/>
  <Override PartName="/ppt/media/image34.jpeg" ContentType="image/jpeg"/>
  <Override PartName="/ppt/media/image6.png" ContentType="image/png"/>
  <Override PartName="/ppt/media/image59.jpeg" ContentType="image/jpeg"/>
  <Override PartName="/ppt/media/image43.jpeg" ContentType="image/jpeg"/>
  <Override PartName="/ppt/media/image7.jpeg" ContentType="image/jpeg"/>
  <Override PartName="/ppt/media/image10.jpeg" ContentType="image/jpeg"/>
  <Override PartName="/ppt/media/image9.jpeg" ContentType="image/jpeg"/>
  <Override PartName="/ppt/media/image12.jpeg" ContentType="image/jpeg"/>
  <Override PartName="/ppt/media/image19.png" ContentType="image/png"/>
  <Override PartName="/ppt/media/image13.jpeg" ContentType="image/jpeg"/>
  <Override PartName="/ppt/media/image49.jpeg" ContentType="image/jpeg"/>
  <Override PartName="/ppt/media/image14.jpeg" ContentType="image/jpeg"/>
  <Override PartName="/ppt/media/image35.jpeg" ContentType="image/jpeg"/>
  <Override PartName="/ppt/media/image15.png" ContentType="image/png"/>
  <Override PartName="/ppt/media/image60.jpeg" ContentType="image/jpeg"/>
  <Override PartName="/ppt/media/image16.png" ContentType="image/png"/>
  <Override PartName="/ppt/media/image17.jpeg" ContentType="image/jpeg"/>
  <Override PartName="/ppt/media/image40.jpeg" ContentType="image/jpeg"/>
  <Override PartName="/ppt/media/image21.jpeg" ContentType="image/jpeg"/>
  <Override PartName="/ppt/media/image20.png" ContentType="image/png"/>
  <Override PartName="/ppt/media/image22.jpeg" ContentType="image/jpeg"/>
  <Override PartName="/ppt/media/image23.jpeg" ContentType="image/jpeg"/>
  <Override PartName="/ppt/media/image61.jpeg" ContentType="image/jpeg"/>
  <Override PartName="/ppt/media/image24.png" ContentType="image/png"/>
  <Override PartName="/ppt/media/image25.jpeg" ContentType="image/jpeg"/>
  <Override PartName="/ppt/media/image26.jpeg" ContentType="image/jpeg"/>
  <Override PartName="/ppt/media/image28.jpeg" ContentType="image/jpeg"/>
  <Override PartName="/ppt/media/image29.jpeg" ContentType="image/jpeg"/>
  <Override PartName="/ppt/media/image30.jpeg" ContentType="image/jpeg"/>
  <Override PartName="/ppt/media/image31.jpeg" ContentType="image/jpeg"/>
  <Override PartName="/ppt/media/image32.jpeg" ContentType="image/jpeg"/>
  <Override PartName="/ppt/media/image45.png" ContentType="image/png"/>
  <Override PartName="/ppt/media/image33.jpeg" ContentType="image/jpeg"/>
  <Override PartName="/ppt/media/image36.jpeg" ContentType="image/jpeg"/>
  <Override PartName="/ppt/media/image37.jpeg" ContentType="image/jpeg"/>
  <Override PartName="/ppt/media/image38.jpeg" ContentType="image/jpeg"/>
  <Override PartName="/ppt/media/image39.jpeg" ContentType="image/jpeg"/>
  <Override PartName="/ppt/media/image42.jpeg" ContentType="image/jpeg"/>
  <Override PartName="/ppt/media/image44.jpeg" ContentType="image/jpeg"/>
  <Override PartName="/ppt/media/image48.jpeg" ContentType="image/jpeg"/>
  <Override PartName="/ppt/media/image50.jpeg" ContentType="image/jpeg"/>
  <Override PartName="/ppt/media/image51.jpeg" ContentType="image/jpeg"/>
  <Override PartName="/ppt/media/image52.jpeg" ContentType="image/jpeg"/>
  <Override PartName="/ppt/media/image56.jpeg" ContentType="image/jpeg"/>
  <Override PartName="/ppt/media/image58.jpeg" ContentType="image/jpeg"/>
  <Override PartName="/ppt/media/image62.jpeg" ContentType="image/jpeg"/>
  <Override PartName="/ppt/slides/slide45.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46.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47.xml" ContentType="application/vnd.openxmlformats-officedocument.presentationml.slide+xml"/>
  <Override PartName="/ppt/slides/slide3.xml" ContentType="application/vnd.openxmlformats-officedocument.presentationml.slide+xml"/>
  <Override PartName="/ppt/slides/slide40.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42.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43.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48.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44.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_rels/slide22.xml.rels" ContentType="application/vnd.openxmlformats-package.relationships+xml"/>
  <Override PartName="/ppt/slides/_rels/slide35.xml.rels" ContentType="application/vnd.openxmlformats-package.relationships+xml"/>
  <Override PartName="/ppt/slides/_rels/slide45.xml.rels" ContentType="application/vnd.openxmlformats-package.relationships+xml"/>
  <Override PartName="/ppt/slides/_rels/slide18.xml.rels" ContentType="application/vnd.openxmlformats-package.relationships+xml"/>
  <Override PartName="/ppt/slides/_rels/slide1.xml.rels" ContentType="application/vnd.openxmlformats-package.relationships+xml"/>
  <Override PartName="/ppt/slides/_rels/slide36.xml.rels" ContentType="application/vnd.openxmlformats-package.relationships+xml"/>
  <Override PartName="/ppt/slides/_rels/slide20.xml.rels" ContentType="application/vnd.openxmlformats-package.relationships+xml"/>
  <Override PartName="/ppt/slides/_rels/slide46.xml.rels" ContentType="application/vnd.openxmlformats-package.relationships+xml"/>
  <Override PartName="/ppt/slides/_rels/slide2.xml.rels" ContentType="application/vnd.openxmlformats-package.relationships+xml"/>
  <Override PartName="/ppt/slides/_rels/slide37.xml.rels" ContentType="application/vnd.openxmlformats-package.relationships+xml"/>
  <Override PartName="/ppt/slides/_rels/slide47.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38.xml.rels" ContentType="application/vnd.openxmlformats-package.relationships+xml"/>
  <Override PartName="/ppt/slides/_rels/slide40.xml.rels" ContentType="application/vnd.openxmlformats-package.relationships+xml"/>
  <Override PartName="/ppt/slides/_rels/slide4.xml.rels" ContentType="application/vnd.openxmlformats-package.relationships+xml"/>
  <Override PartName="/ppt/slides/_rels/slide39.xml.rels" ContentType="application/vnd.openxmlformats-package.relationships+xml"/>
  <Override PartName="/ppt/slides/_rels/slide41.xml.rels" ContentType="application/vnd.openxmlformats-package.relationships+xml"/>
  <Override PartName="/ppt/slides/_rels/slide5.xml.rels" ContentType="application/vnd.openxmlformats-package.relationships+xml"/>
  <Override PartName="/ppt/slides/_rels/slide23.xml.rels" ContentType="application/vnd.openxmlformats-package.relationships+xml"/>
  <Override PartName="/ppt/slides/_rels/slide42.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43.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26.xml.rels" ContentType="application/vnd.openxmlformats-package.relationships+xml"/>
  <Override PartName="/ppt/slides/_rels/slide10.xml.rels" ContentType="application/vnd.openxmlformats-package.relationships+xml"/>
  <Override PartName="/ppt/slides/_rels/slide9.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48.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44.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_rels/presentation.xml.rels" ContentType="application/vnd.openxmlformats-package.relationships+xml"/>
  <Override PartName="/_rels/.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8" r:id="rId3"/>
    <p:sldMasterId id="2147483660"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Lst>
  <p:sldSz cx="10080625" cy="5670550"/>
  <p:notesSz cx="7559675" cy="10691813"/>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8.xml"/><Relationship Id="rId4" Type="http://schemas.openxmlformats.org/officeDocument/2006/relationships/slideMaster" Target="slideMasters/slideMaster9.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50" Type="http://schemas.openxmlformats.org/officeDocument/2006/relationships/slide" Target="slides/slide46.xml"/><Relationship Id="rId51" Type="http://schemas.openxmlformats.org/officeDocument/2006/relationships/slide" Target="slides/slide47.xml"/><Relationship Id="rId52" Type="http://schemas.openxmlformats.org/officeDocument/2006/relationships/slide" Target="slides/slide48.xml"/><Relationship Id="rId53"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9.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p:bg>
      <p:bgPr>
        <a:solidFill>
          <a:srgbClr val="ffffff"/>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503280" y="546480"/>
            <a:ext cx="903816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3" name="PlaceHolder 2"/>
          <p:cNvSpPr>
            <a:spLocks noGrp="1"/>
          </p:cNvSpPr>
          <p:nvPr>
            <p:ph type="body"/>
          </p:nvPr>
        </p:nvSpPr>
        <p:spPr>
          <a:xfrm>
            <a:off x="504000" y="1326600"/>
            <a:ext cx="9066600" cy="328320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4" name="PlaceHolder 3"/>
          <p:cNvSpPr>
            <a:spLocks noGrp="1"/>
          </p:cNvSpPr>
          <p:nvPr>
            <p:ph type="ftr" idx="1"/>
          </p:nvPr>
        </p:nvSpPr>
        <p:spPr>
          <a:xfrm>
            <a:off x="3448080" y="5165640"/>
            <a:ext cx="3162960" cy="35784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5" name="PlaceHolder 4"/>
          <p:cNvSpPr>
            <a:spLocks noGrp="1"/>
          </p:cNvSpPr>
          <p:nvPr>
            <p:ph type="sldNum" idx="2"/>
          </p:nvPr>
        </p:nvSpPr>
        <p:spPr>
          <a:xfrm>
            <a:off x="7227360" y="5165640"/>
            <a:ext cx="2315160" cy="35784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31859430-E583-41D9-890E-D14FC87E3CBF}"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6" name="PlaceHolder 5"/>
          <p:cNvSpPr>
            <a:spLocks noGrp="1"/>
          </p:cNvSpPr>
          <p:nvPr>
            <p:ph type="dt" idx="3"/>
          </p:nvPr>
        </p:nvSpPr>
        <p:spPr>
          <a:xfrm>
            <a:off x="502920" y="5165640"/>
            <a:ext cx="2315160" cy="35784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bg>
      <p:bgPr>
        <a:solidFill>
          <a:srgbClr val="ffffff"/>
        </a:solid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503280" y="546480"/>
            <a:ext cx="903816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8" name="PlaceHolder 2"/>
          <p:cNvSpPr>
            <a:spLocks noGrp="1"/>
          </p:cNvSpPr>
          <p:nvPr>
            <p:ph type="body"/>
          </p:nvPr>
        </p:nvSpPr>
        <p:spPr>
          <a:xfrm>
            <a:off x="504000" y="1326600"/>
            <a:ext cx="9066600" cy="328320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9" name="PlaceHolder 3"/>
          <p:cNvSpPr>
            <a:spLocks noGrp="1"/>
          </p:cNvSpPr>
          <p:nvPr>
            <p:ph type="ftr" idx="4"/>
          </p:nvPr>
        </p:nvSpPr>
        <p:spPr>
          <a:xfrm>
            <a:off x="3448080" y="5165640"/>
            <a:ext cx="3162960" cy="35784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10" name="PlaceHolder 4"/>
          <p:cNvSpPr>
            <a:spLocks noGrp="1"/>
          </p:cNvSpPr>
          <p:nvPr>
            <p:ph type="sldNum" idx="5"/>
          </p:nvPr>
        </p:nvSpPr>
        <p:spPr>
          <a:xfrm>
            <a:off x="7227360" y="5165640"/>
            <a:ext cx="2315160" cy="35784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F1785A9C-432C-45CC-B741-46E5C73429E1}"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11" name="PlaceHolder 5"/>
          <p:cNvSpPr>
            <a:spLocks noGrp="1"/>
          </p:cNvSpPr>
          <p:nvPr>
            <p:ph type="dt" idx="6"/>
          </p:nvPr>
        </p:nvSpPr>
        <p:spPr>
          <a:xfrm>
            <a:off x="502920" y="5165640"/>
            <a:ext cx="2315160" cy="35784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
    <p:bg>
      <p:bgPr>
        <a:solidFill>
          <a:srgbClr val="ffffff"/>
        </a:solidFill>
      </p:bgPr>
    </p:bg>
    <p:spTree>
      <p:nvGrpSpPr>
        <p:cNvPr id="1" name=""/>
        <p:cNvGrpSpPr/>
        <p:nvPr/>
      </p:nvGrpSpPr>
      <p:grpSpPr>
        <a:xfrm>
          <a:off x="0" y="0"/>
          <a:ext cx="0" cy="0"/>
          <a:chOff x="0" y="0"/>
          <a:chExt cx="0" cy="0"/>
        </a:xfrm>
      </p:grpSpPr>
      <p:sp>
        <p:nvSpPr>
          <p:cNvPr id="17" name="PlaceHolder 1"/>
          <p:cNvSpPr>
            <a:spLocks noGrp="1"/>
          </p:cNvSpPr>
          <p:nvPr>
            <p:ph type="title"/>
          </p:nvPr>
        </p:nvSpPr>
        <p:spPr>
          <a:xfrm>
            <a:off x="503280" y="546480"/>
            <a:ext cx="903816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18" name="PlaceHolder 2"/>
          <p:cNvSpPr>
            <a:spLocks noGrp="1"/>
          </p:cNvSpPr>
          <p:nvPr>
            <p:ph type="body"/>
          </p:nvPr>
        </p:nvSpPr>
        <p:spPr>
          <a:xfrm>
            <a:off x="504000" y="1326600"/>
            <a:ext cx="9066600" cy="328320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19" name="PlaceHolder 3"/>
          <p:cNvSpPr>
            <a:spLocks noGrp="1"/>
          </p:cNvSpPr>
          <p:nvPr>
            <p:ph type="ftr" idx="10"/>
          </p:nvPr>
        </p:nvSpPr>
        <p:spPr>
          <a:xfrm>
            <a:off x="3448080" y="5165640"/>
            <a:ext cx="3162960" cy="35784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20" name="PlaceHolder 4"/>
          <p:cNvSpPr>
            <a:spLocks noGrp="1"/>
          </p:cNvSpPr>
          <p:nvPr>
            <p:ph type="sldNum" idx="11"/>
          </p:nvPr>
        </p:nvSpPr>
        <p:spPr>
          <a:xfrm>
            <a:off x="7227360" y="5165640"/>
            <a:ext cx="2315160" cy="35784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52644EBB-0CBB-4D28-BE4F-D550BE3B5067}"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21" name="PlaceHolder 5"/>
          <p:cNvSpPr>
            <a:spLocks noGrp="1"/>
          </p:cNvSpPr>
          <p:nvPr>
            <p:ph type="dt" idx="12"/>
          </p:nvPr>
        </p:nvSpPr>
        <p:spPr>
          <a:xfrm>
            <a:off x="502920" y="5165640"/>
            <a:ext cx="2315160" cy="35784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
    <p:bg>
      <p:bgPr>
        <a:solidFill>
          <a:srgbClr val="ffffff"/>
        </a:solidFill>
      </p:bgPr>
    </p:bg>
    <p:spTree>
      <p:nvGrpSpPr>
        <p:cNvPr id="1" name=""/>
        <p:cNvGrpSpPr/>
        <p:nvPr/>
      </p:nvGrpSpPr>
      <p:grpSpPr>
        <a:xfrm>
          <a:off x="0" y="0"/>
          <a:ext cx="0" cy="0"/>
          <a:chOff x="0" y="0"/>
          <a:chExt cx="0" cy="0"/>
        </a:xfrm>
      </p:grpSpPr>
      <p:sp>
        <p:nvSpPr>
          <p:cNvPr id="12" name="PlaceHolder 1"/>
          <p:cNvSpPr>
            <a:spLocks noGrp="1"/>
          </p:cNvSpPr>
          <p:nvPr>
            <p:ph type="title"/>
          </p:nvPr>
        </p:nvSpPr>
        <p:spPr>
          <a:xfrm>
            <a:off x="503280" y="546480"/>
            <a:ext cx="903816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13" name="PlaceHolder 2"/>
          <p:cNvSpPr>
            <a:spLocks noGrp="1"/>
          </p:cNvSpPr>
          <p:nvPr>
            <p:ph type="body"/>
          </p:nvPr>
        </p:nvSpPr>
        <p:spPr>
          <a:xfrm>
            <a:off x="504000" y="1326600"/>
            <a:ext cx="9066600" cy="328320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14" name="PlaceHolder 3"/>
          <p:cNvSpPr>
            <a:spLocks noGrp="1"/>
          </p:cNvSpPr>
          <p:nvPr>
            <p:ph type="ftr" idx="7"/>
          </p:nvPr>
        </p:nvSpPr>
        <p:spPr>
          <a:xfrm>
            <a:off x="3448080" y="5165640"/>
            <a:ext cx="3162960" cy="35784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15" name="PlaceHolder 4"/>
          <p:cNvSpPr>
            <a:spLocks noGrp="1"/>
          </p:cNvSpPr>
          <p:nvPr>
            <p:ph type="sldNum" idx="8"/>
          </p:nvPr>
        </p:nvSpPr>
        <p:spPr>
          <a:xfrm>
            <a:off x="7227360" y="5165640"/>
            <a:ext cx="2315160" cy="35784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DEFFCAC2-4AB2-4F8E-8265-FD52B82791B4}"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16" name="PlaceHolder 5"/>
          <p:cNvSpPr>
            <a:spLocks noGrp="1"/>
          </p:cNvSpPr>
          <p:nvPr>
            <p:ph type="dt" idx="9"/>
          </p:nvPr>
        </p:nvSpPr>
        <p:spPr>
          <a:xfrm>
            <a:off x="502920" y="5165640"/>
            <a:ext cx="2315160" cy="35784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
    <p:bg>
      <p:bgPr>
        <a:solidFill>
          <a:srgbClr val="ffffff"/>
        </a:solidFill>
      </p:bgPr>
    </p:bg>
    <p:spTree>
      <p:nvGrpSpPr>
        <p:cNvPr id="1" name=""/>
        <p:cNvGrpSpPr/>
        <p:nvPr/>
      </p:nvGrpSpPr>
      <p:grpSpPr>
        <a:xfrm>
          <a:off x="0" y="0"/>
          <a:ext cx="0" cy="0"/>
          <a:chOff x="0" y="0"/>
          <a:chExt cx="0" cy="0"/>
        </a:xfrm>
      </p:grpSpPr>
      <p:sp>
        <p:nvSpPr>
          <p:cNvPr id="22" name="PlaceHolder 1"/>
          <p:cNvSpPr>
            <a:spLocks noGrp="1"/>
          </p:cNvSpPr>
          <p:nvPr>
            <p:ph type="title"/>
          </p:nvPr>
        </p:nvSpPr>
        <p:spPr>
          <a:xfrm>
            <a:off x="503280" y="546480"/>
            <a:ext cx="903816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23" name="PlaceHolder 2"/>
          <p:cNvSpPr>
            <a:spLocks noGrp="1"/>
          </p:cNvSpPr>
          <p:nvPr>
            <p:ph type="body"/>
          </p:nvPr>
        </p:nvSpPr>
        <p:spPr>
          <a:xfrm>
            <a:off x="504000" y="1326600"/>
            <a:ext cx="9066600" cy="328320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24" name="PlaceHolder 3"/>
          <p:cNvSpPr>
            <a:spLocks noGrp="1"/>
          </p:cNvSpPr>
          <p:nvPr>
            <p:ph type="ftr" idx="13"/>
          </p:nvPr>
        </p:nvSpPr>
        <p:spPr>
          <a:xfrm>
            <a:off x="3448080" y="5165640"/>
            <a:ext cx="3162960" cy="35784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25" name="PlaceHolder 4"/>
          <p:cNvSpPr>
            <a:spLocks noGrp="1"/>
          </p:cNvSpPr>
          <p:nvPr>
            <p:ph type="sldNum" idx="14"/>
          </p:nvPr>
        </p:nvSpPr>
        <p:spPr>
          <a:xfrm>
            <a:off x="7227360" y="5165640"/>
            <a:ext cx="2315160" cy="35784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42E15E84-EA5E-4185-B41F-CAD10F7909DA}"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26" name="PlaceHolder 5"/>
          <p:cNvSpPr>
            <a:spLocks noGrp="1"/>
          </p:cNvSpPr>
          <p:nvPr>
            <p:ph type="dt" idx="15"/>
          </p:nvPr>
        </p:nvSpPr>
        <p:spPr>
          <a:xfrm>
            <a:off x="502920" y="5165640"/>
            <a:ext cx="2315160" cy="35784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3">
    <p:bg>
      <p:bgPr>
        <a:solidFill>
          <a:srgbClr val="ffffff"/>
        </a:solidFill>
      </p:bgPr>
    </p:bg>
    <p:spTree>
      <p:nvGrpSpPr>
        <p:cNvPr id="1" name=""/>
        <p:cNvGrpSpPr/>
        <p:nvPr/>
      </p:nvGrpSpPr>
      <p:grpSpPr>
        <a:xfrm>
          <a:off x="0" y="0"/>
          <a:ext cx="0" cy="0"/>
          <a:chOff x="0" y="0"/>
          <a:chExt cx="0" cy="0"/>
        </a:xfrm>
      </p:grpSpPr>
      <p:sp>
        <p:nvSpPr>
          <p:cNvPr id="27" name="PlaceHolder 1"/>
          <p:cNvSpPr>
            <a:spLocks noGrp="1"/>
          </p:cNvSpPr>
          <p:nvPr>
            <p:ph type="title"/>
          </p:nvPr>
        </p:nvSpPr>
        <p:spPr>
          <a:xfrm>
            <a:off x="503280" y="546480"/>
            <a:ext cx="903816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28" name="PlaceHolder 2"/>
          <p:cNvSpPr>
            <a:spLocks noGrp="1"/>
          </p:cNvSpPr>
          <p:nvPr>
            <p:ph type="body"/>
          </p:nvPr>
        </p:nvSpPr>
        <p:spPr>
          <a:xfrm>
            <a:off x="504000" y="1326600"/>
            <a:ext cx="9066600" cy="328320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29" name="PlaceHolder 3"/>
          <p:cNvSpPr>
            <a:spLocks noGrp="1"/>
          </p:cNvSpPr>
          <p:nvPr>
            <p:ph type="ftr" idx="16"/>
          </p:nvPr>
        </p:nvSpPr>
        <p:spPr>
          <a:xfrm>
            <a:off x="3448080" y="5165640"/>
            <a:ext cx="3162960" cy="35784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30" name="PlaceHolder 4"/>
          <p:cNvSpPr>
            <a:spLocks noGrp="1"/>
          </p:cNvSpPr>
          <p:nvPr>
            <p:ph type="sldNum" idx="17"/>
          </p:nvPr>
        </p:nvSpPr>
        <p:spPr>
          <a:xfrm>
            <a:off x="7227360" y="5165640"/>
            <a:ext cx="2315160" cy="35784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6591806F-4568-4607-A9A6-8BB187B10A83}"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31" name="PlaceHolder 5"/>
          <p:cNvSpPr>
            <a:spLocks noGrp="1"/>
          </p:cNvSpPr>
          <p:nvPr>
            <p:ph type="dt" idx="18"/>
          </p:nvPr>
        </p:nvSpPr>
        <p:spPr>
          <a:xfrm>
            <a:off x="502920" y="5165640"/>
            <a:ext cx="2315160" cy="35784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bg>
      <p:bgPr>
        <a:solidFill>
          <a:srgbClr val="ffffff"/>
        </a:solidFill>
      </p:bgPr>
    </p:bg>
    <p:spTree>
      <p:nvGrpSpPr>
        <p:cNvPr id="1" name=""/>
        <p:cNvGrpSpPr/>
        <p:nvPr/>
      </p:nvGrpSpPr>
      <p:grpSpPr>
        <a:xfrm>
          <a:off x="0" y="0"/>
          <a:ext cx="0" cy="0"/>
          <a:chOff x="0" y="0"/>
          <a:chExt cx="0" cy="0"/>
        </a:xfrm>
      </p:grpSpPr>
      <p:sp>
        <p:nvSpPr>
          <p:cNvPr id="32" name="PlaceHolder 1"/>
          <p:cNvSpPr>
            <a:spLocks noGrp="1"/>
          </p:cNvSpPr>
          <p:nvPr>
            <p:ph type="title"/>
          </p:nvPr>
        </p:nvSpPr>
        <p:spPr>
          <a:xfrm>
            <a:off x="503280" y="546480"/>
            <a:ext cx="903816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33" name="PlaceHolder 2"/>
          <p:cNvSpPr>
            <a:spLocks noGrp="1"/>
          </p:cNvSpPr>
          <p:nvPr>
            <p:ph type="body"/>
          </p:nvPr>
        </p:nvSpPr>
        <p:spPr>
          <a:xfrm>
            <a:off x="504000" y="1326600"/>
            <a:ext cx="9066600" cy="328320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34" name="PlaceHolder 3"/>
          <p:cNvSpPr>
            <a:spLocks noGrp="1"/>
          </p:cNvSpPr>
          <p:nvPr>
            <p:ph type="ftr" idx="19"/>
          </p:nvPr>
        </p:nvSpPr>
        <p:spPr>
          <a:xfrm>
            <a:off x="3448080" y="5165640"/>
            <a:ext cx="3162960" cy="35784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35" name="PlaceHolder 4"/>
          <p:cNvSpPr>
            <a:spLocks noGrp="1"/>
          </p:cNvSpPr>
          <p:nvPr>
            <p:ph type="sldNum" idx="20"/>
          </p:nvPr>
        </p:nvSpPr>
        <p:spPr>
          <a:xfrm>
            <a:off x="7227360" y="5165640"/>
            <a:ext cx="2315160" cy="35784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3CB1272B-50E6-481B-ADBA-28628D3A558D}"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36" name="PlaceHolder 5"/>
          <p:cNvSpPr>
            <a:spLocks noGrp="1"/>
          </p:cNvSpPr>
          <p:nvPr>
            <p:ph type="dt" idx="21"/>
          </p:nvPr>
        </p:nvSpPr>
        <p:spPr>
          <a:xfrm>
            <a:off x="502920" y="5165640"/>
            <a:ext cx="2315160" cy="35784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5">
    <p:bg>
      <p:bgPr>
        <a:solidFill>
          <a:srgbClr val="ffffff"/>
        </a:solidFill>
      </p:bgPr>
    </p:bg>
    <p:spTree>
      <p:nvGrpSpPr>
        <p:cNvPr id="1" name=""/>
        <p:cNvGrpSpPr/>
        <p:nvPr/>
      </p:nvGrpSpPr>
      <p:grpSpPr>
        <a:xfrm>
          <a:off x="0" y="0"/>
          <a:ext cx="0" cy="0"/>
          <a:chOff x="0" y="0"/>
          <a:chExt cx="0" cy="0"/>
        </a:xfrm>
      </p:grpSpPr>
      <p:sp>
        <p:nvSpPr>
          <p:cNvPr id="37" name="PlaceHolder 1"/>
          <p:cNvSpPr>
            <a:spLocks noGrp="1"/>
          </p:cNvSpPr>
          <p:nvPr>
            <p:ph type="title"/>
          </p:nvPr>
        </p:nvSpPr>
        <p:spPr>
          <a:xfrm>
            <a:off x="503280" y="546480"/>
            <a:ext cx="903816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38" name="PlaceHolder 2"/>
          <p:cNvSpPr>
            <a:spLocks noGrp="1"/>
          </p:cNvSpPr>
          <p:nvPr>
            <p:ph type="ftr" idx="22"/>
          </p:nvPr>
        </p:nvSpPr>
        <p:spPr>
          <a:xfrm>
            <a:off x="3448080" y="5165640"/>
            <a:ext cx="3162960" cy="35784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39" name="PlaceHolder 3"/>
          <p:cNvSpPr>
            <a:spLocks noGrp="1"/>
          </p:cNvSpPr>
          <p:nvPr>
            <p:ph type="sldNum" idx="23"/>
          </p:nvPr>
        </p:nvSpPr>
        <p:spPr>
          <a:xfrm>
            <a:off x="7227360" y="5165640"/>
            <a:ext cx="2315160" cy="35784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C8575F96-DB98-47D5-9D97-6628F518A110}"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40" name="PlaceHolder 4"/>
          <p:cNvSpPr>
            <a:spLocks noGrp="1"/>
          </p:cNvSpPr>
          <p:nvPr>
            <p:ph type="dt" idx="24"/>
          </p:nvPr>
        </p:nvSpPr>
        <p:spPr>
          <a:xfrm>
            <a:off x="502920" y="5165640"/>
            <a:ext cx="2315160" cy="35784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
        <p:nvSpPr>
          <p:cNvPr id="41" name="PlaceHolder 5"/>
          <p:cNvSpPr>
            <a:spLocks noGrp="1"/>
          </p:cNvSpPr>
          <p:nvPr>
            <p:ph type="body"/>
          </p:nvPr>
        </p:nvSpPr>
        <p:spPr>
          <a:xfrm>
            <a:off x="504000" y="1326600"/>
            <a:ext cx="9070560" cy="328716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3200" strike="noStrike" u="none">
                <a:solidFill>
                  <a:srgbClr val="000000"/>
                </a:solidFill>
                <a:effectLst/>
                <a:uFillTx/>
                <a:latin typeface="Arial"/>
              </a:rPr>
              <a:t>Click to edit the outline text format</a:t>
            </a:r>
            <a:endParaRPr b="0" lang="bg-BG" sz="32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2800" strike="noStrike" u="none">
                <a:solidFill>
                  <a:srgbClr val="000000"/>
                </a:solidFill>
                <a:effectLst/>
                <a:uFillTx/>
                <a:latin typeface="Arial"/>
              </a:rPr>
              <a:t>Second Outline Level</a:t>
            </a:r>
            <a:endParaRPr b="0" lang="bg-BG" sz="2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2400" strike="noStrike" u="none">
                <a:solidFill>
                  <a:srgbClr val="000000"/>
                </a:solidFill>
                <a:effectLst/>
                <a:uFillTx/>
                <a:latin typeface="Arial"/>
              </a:rPr>
              <a:t>Third Outline Level</a:t>
            </a:r>
            <a:endParaRPr b="0" lang="bg-BG" sz="24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2000" strike="noStrike" u="none">
                <a:solidFill>
                  <a:srgbClr val="000000"/>
                </a:solidFill>
                <a:effectLst/>
                <a:uFillTx/>
                <a:latin typeface="Arial"/>
              </a:rPr>
              <a:t>Fourth Outline Level</a:t>
            </a:r>
            <a:endParaRPr b="0" lang="bg-BG" sz="20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Fifth Outline Level</a:t>
            </a:r>
            <a:endParaRPr b="0" lang="bg-BG" sz="20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Sixth Outline Level</a:t>
            </a:r>
            <a:endParaRPr b="0" lang="bg-BG" sz="20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Seventh Outline Level</a:t>
            </a:r>
            <a:endParaRPr b="0" lang="bg-BG" sz="2000" strike="noStrike" u="none">
              <a:solidFill>
                <a:srgbClr val="000000"/>
              </a:solidFill>
              <a:effectLst/>
              <a:uFillTx/>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6">
    <p:bg>
      <p:bgPr>
        <a:solidFill>
          <a:srgbClr val="ffffff"/>
        </a:solidFill>
      </p:bgPr>
    </p:bg>
    <p:spTree>
      <p:nvGrpSpPr>
        <p:cNvPr id="1" name=""/>
        <p:cNvGrpSpPr/>
        <p:nvPr/>
      </p:nvGrpSpPr>
      <p:grpSpPr>
        <a:xfrm>
          <a:off x="0" y="0"/>
          <a:ext cx="0" cy="0"/>
          <a:chOff x="0" y="0"/>
          <a:chExt cx="0" cy="0"/>
        </a:xfrm>
      </p:grpSpPr>
      <p:sp>
        <p:nvSpPr>
          <p:cNvPr id="42" name="PlaceHolder 1"/>
          <p:cNvSpPr>
            <a:spLocks noGrp="1"/>
          </p:cNvSpPr>
          <p:nvPr>
            <p:ph type="title"/>
          </p:nvPr>
        </p:nvSpPr>
        <p:spPr>
          <a:xfrm>
            <a:off x="503280" y="546480"/>
            <a:ext cx="903816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43" name="PlaceHolder 2"/>
          <p:cNvSpPr>
            <a:spLocks noGrp="1"/>
          </p:cNvSpPr>
          <p:nvPr>
            <p:ph type="ftr" idx="25"/>
          </p:nvPr>
        </p:nvSpPr>
        <p:spPr>
          <a:xfrm>
            <a:off x="3448080" y="5165640"/>
            <a:ext cx="3162960" cy="35784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44" name="PlaceHolder 3"/>
          <p:cNvSpPr>
            <a:spLocks noGrp="1"/>
          </p:cNvSpPr>
          <p:nvPr>
            <p:ph type="sldNum" idx="26"/>
          </p:nvPr>
        </p:nvSpPr>
        <p:spPr>
          <a:xfrm>
            <a:off x="7227360" y="5165640"/>
            <a:ext cx="2315160" cy="35784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7B2CE21A-B0CB-4891-B95E-8A0A3D9DDD9E}"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45" name="PlaceHolder 4"/>
          <p:cNvSpPr>
            <a:spLocks noGrp="1"/>
          </p:cNvSpPr>
          <p:nvPr>
            <p:ph type="dt" idx="27"/>
          </p:nvPr>
        </p:nvSpPr>
        <p:spPr>
          <a:xfrm>
            <a:off x="502920" y="5165640"/>
            <a:ext cx="2315160" cy="35784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
        <p:nvSpPr>
          <p:cNvPr id="46" name="PlaceHolder 5"/>
          <p:cNvSpPr>
            <a:spLocks noGrp="1"/>
          </p:cNvSpPr>
          <p:nvPr>
            <p:ph type="body"/>
          </p:nvPr>
        </p:nvSpPr>
        <p:spPr>
          <a:xfrm>
            <a:off x="504000" y="1326600"/>
            <a:ext cx="9070560" cy="328716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3200" strike="noStrike" u="none">
                <a:solidFill>
                  <a:srgbClr val="000000"/>
                </a:solidFill>
                <a:effectLst/>
                <a:uFillTx/>
                <a:latin typeface="Arial"/>
              </a:rPr>
              <a:t>Click to edit the outline text format</a:t>
            </a:r>
            <a:endParaRPr b="0" lang="bg-BG" sz="32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2800" strike="noStrike" u="none">
                <a:solidFill>
                  <a:srgbClr val="000000"/>
                </a:solidFill>
                <a:effectLst/>
                <a:uFillTx/>
                <a:latin typeface="Arial"/>
              </a:rPr>
              <a:t>Second Outline Level</a:t>
            </a:r>
            <a:endParaRPr b="0" lang="bg-BG" sz="2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2400" strike="noStrike" u="none">
                <a:solidFill>
                  <a:srgbClr val="000000"/>
                </a:solidFill>
                <a:effectLst/>
                <a:uFillTx/>
                <a:latin typeface="Arial"/>
              </a:rPr>
              <a:t>Third Outline Level</a:t>
            </a:r>
            <a:endParaRPr b="0" lang="bg-BG" sz="24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2000" strike="noStrike" u="none">
                <a:solidFill>
                  <a:srgbClr val="000000"/>
                </a:solidFill>
                <a:effectLst/>
                <a:uFillTx/>
                <a:latin typeface="Arial"/>
              </a:rPr>
              <a:t>Fourth Outline Level</a:t>
            </a:r>
            <a:endParaRPr b="0" lang="bg-BG" sz="20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Fifth Outline Level</a:t>
            </a:r>
            <a:endParaRPr b="0" lang="bg-BG" sz="20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Sixth Outline Level</a:t>
            </a:r>
            <a:endParaRPr b="0" lang="bg-BG" sz="20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Seventh Outline Level</a:t>
            </a:r>
            <a:endParaRPr b="0" lang="bg-BG" sz="2000" strike="noStrike" u="none">
              <a:solidFill>
                <a:srgbClr val="000000"/>
              </a:solidFill>
              <a:effectLst/>
              <a:uFillTx/>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7">
    <p:spTree>
      <p:nvGrpSpPr>
        <p:cNvPr id="1" name=""/>
        <p:cNvGrpSpPr/>
        <p:nvPr/>
      </p:nvGrpSpPr>
      <p:grpSpPr>
        <a:xfrm>
          <a:off x="0" y="0"/>
          <a:ext cx="0" cy="0"/>
          <a:chOff x="0" y="0"/>
          <a:chExt cx="0" cy="0"/>
        </a:xfrm>
      </p:grpSpPr>
      <p:sp>
        <p:nvSpPr>
          <p:cNvPr id="51" name="PlaceHolder 1"/>
          <p:cNvSpPr>
            <a:spLocks noGrp="1"/>
          </p:cNvSpPr>
          <p:nvPr>
            <p:ph type="title"/>
          </p:nvPr>
        </p:nvSpPr>
        <p:spPr>
          <a:xfrm>
            <a:off x="503280" y="371160"/>
            <a:ext cx="9038160" cy="625320"/>
          </a:xfrm>
          <a:prstGeom prst="rect">
            <a:avLst/>
          </a:prstGeom>
          <a:noFill/>
          <a:ln w="0">
            <a:noFill/>
          </a:ln>
        </p:spPr>
        <p:txBody>
          <a:bodyPr lIns="0" rIns="0" tIns="0" bIns="0" anchor="ctr">
            <a:spAutoFit/>
          </a:bodyPr>
          <a:p>
            <a:pPr indent="0" algn="ctr">
              <a:buNone/>
            </a:pPr>
            <a:endParaRPr b="0" lang="bg-BG" sz="4400" strike="noStrike" u="none">
              <a:solidFill>
                <a:srgbClr val="000000"/>
              </a:solidFill>
              <a:effectLst/>
              <a:uFillTx/>
              <a:latin typeface="Arial"/>
            </a:endParaRPr>
          </a:p>
        </p:txBody>
      </p:sp>
      <p:sp>
        <p:nvSpPr>
          <p:cNvPr id="52" name="PlaceHolder 2"/>
          <p:cNvSpPr>
            <a:spLocks noGrp="1"/>
          </p:cNvSpPr>
          <p:nvPr>
            <p:ph type="subTitle"/>
          </p:nvPr>
        </p:nvSpPr>
        <p:spPr>
          <a:xfrm>
            <a:off x="504000" y="1326600"/>
            <a:ext cx="9066600" cy="3283200"/>
          </a:xfrm>
          <a:prstGeom prst="rect">
            <a:avLst/>
          </a:prstGeom>
          <a:noFill/>
          <a:ln w="0">
            <a:noFill/>
          </a:ln>
        </p:spPr>
        <p:txBody>
          <a:bodyPr lIns="0" rIns="0" tIns="0" bIns="0" anchor="ctr">
            <a:spAutoFit/>
          </a:bodyPr>
          <a:p>
            <a:pPr indent="0" algn="ctr">
              <a:buNone/>
            </a:pPr>
            <a:endParaRPr b="0" lang="bg-BG" sz="3200" strike="noStrike" u="none">
              <a:solidFill>
                <a:srgbClr val="000000"/>
              </a:solidFill>
              <a:effectLst/>
              <a:uFillTx/>
              <a:latin typeface="Arial"/>
            </a:endParaRPr>
          </a:p>
        </p:txBody>
      </p:sp>
      <p:sp>
        <p:nvSpPr>
          <p:cNvPr id="4" name="PlaceHolder 3"/>
          <p:cNvSpPr>
            <a:spLocks noGrp="1"/>
          </p:cNvSpPr>
          <p:nvPr>
            <p:ph type="ftr" idx="28"/>
          </p:nvPr>
        </p:nvSpPr>
        <p:spPr/>
        <p:txBody>
          <a:bodyPr/>
          <a:p>
            <a:r>
              <a:t>Footer</a:t>
            </a:r>
          </a:p>
        </p:txBody>
      </p:sp>
      <p:sp>
        <p:nvSpPr>
          <p:cNvPr id="5" name="PlaceHolder 4"/>
          <p:cNvSpPr>
            <a:spLocks noGrp="1"/>
          </p:cNvSpPr>
          <p:nvPr>
            <p:ph type="sldNum" idx="29"/>
          </p:nvPr>
        </p:nvSpPr>
        <p:spPr/>
        <p:txBody>
          <a:bodyPr/>
          <a:p>
            <a:fld id="{A5DC4EDB-81C3-4877-9799-DEC5C87BDD00}" type="slidenum">
              <a:t>&lt;#&gt;</a:t>
            </a:fld>
          </a:p>
        </p:txBody>
      </p:sp>
      <p:sp>
        <p:nvSpPr>
          <p:cNvPr id="6" name="PlaceHolder 5"/>
          <p:cNvSpPr>
            <a:spLocks noGrp="1"/>
          </p:cNvSpPr>
          <p:nvPr>
            <p:ph type="dt" idx="30"/>
          </p:nvPr>
        </p:nvSpPr>
        <p:spPr/>
        <p:txBody>
          <a:bodyPr/>
          <a:p>
            <a:r>
              <a:rPr lang="bg-BG"/>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8">
    <p:bg>
      <p:bgPr>
        <a:solidFill>
          <a:srgbClr val="ffffff"/>
        </a:solidFill>
      </p:bgPr>
    </p:bg>
    <p:spTree>
      <p:nvGrpSpPr>
        <p:cNvPr id="1" name=""/>
        <p:cNvGrpSpPr/>
        <p:nvPr/>
      </p:nvGrpSpPr>
      <p:grpSpPr>
        <a:xfrm>
          <a:off x="0" y="0"/>
          <a:ext cx="0" cy="0"/>
          <a:chOff x="0" y="0"/>
          <a:chExt cx="0" cy="0"/>
        </a:xfrm>
      </p:grpSpPr>
      <p:sp>
        <p:nvSpPr>
          <p:cNvPr id="53" name="PlaceHolder 1"/>
          <p:cNvSpPr>
            <a:spLocks noGrp="1"/>
          </p:cNvSpPr>
          <p:nvPr>
            <p:ph type="title"/>
          </p:nvPr>
        </p:nvSpPr>
        <p:spPr>
          <a:xfrm>
            <a:off x="503280" y="546120"/>
            <a:ext cx="903816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54" name="PlaceHolder 2"/>
          <p:cNvSpPr>
            <a:spLocks noGrp="1"/>
          </p:cNvSpPr>
          <p:nvPr>
            <p:ph type="ftr" idx="31"/>
          </p:nvPr>
        </p:nvSpPr>
        <p:spPr>
          <a:xfrm>
            <a:off x="3448080" y="5165640"/>
            <a:ext cx="3162960" cy="35784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 </a:t>
            </a:r>
            <a:endParaRPr b="0" lang="bg-BG" sz="1400" strike="noStrike" u="none">
              <a:solidFill>
                <a:srgbClr val="000000"/>
              </a:solidFill>
              <a:effectLst/>
              <a:uFillTx/>
              <a:latin typeface="Times New Roman"/>
            </a:endParaRPr>
          </a:p>
        </p:txBody>
      </p:sp>
      <p:sp>
        <p:nvSpPr>
          <p:cNvPr id="55" name="PlaceHolder 3"/>
          <p:cNvSpPr>
            <a:spLocks noGrp="1"/>
          </p:cNvSpPr>
          <p:nvPr>
            <p:ph type="sldNum" idx="32"/>
          </p:nvPr>
        </p:nvSpPr>
        <p:spPr>
          <a:xfrm>
            <a:off x="7227360" y="5165640"/>
            <a:ext cx="2315160" cy="35784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A6CECFF8-2585-4E82-9986-BC69C81921CD}" type="slidenum">
              <a:rPr b="0" lang="de-DE" sz="1400" strike="noStrike" u="none">
                <a:solidFill>
                  <a:srgbClr val="000000"/>
                </a:solidFill>
                <a:effectLst/>
                <a:uFillTx/>
                <a:latin typeface="Times New Roman"/>
                <a:ea typeface="Segoe UI"/>
              </a:rPr>
              <a:t>1</a:t>
            </a:fld>
            <a:endParaRPr b="0" lang="bg-BG" sz="1400" strike="noStrike" u="none">
              <a:solidFill>
                <a:srgbClr val="000000"/>
              </a:solidFill>
              <a:effectLst/>
              <a:uFillTx/>
              <a:latin typeface="Times New Roman"/>
            </a:endParaRPr>
          </a:p>
        </p:txBody>
      </p:sp>
      <p:sp>
        <p:nvSpPr>
          <p:cNvPr id="56" name="PlaceHolder 4"/>
          <p:cNvSpPr>
            <a:spLocks noGrp="1"/>
          </p:cNvSpPr>
          <p:nvPr>
            <p:ph type="dt" idx="33"/>
          </p:nvPr>
        </p:nvSpPr>
        <p:spPr>
          <a:xfrm>
            <a:off x="502920" y="5165640"/>
            <a:ext cx="2315160" cy="35784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 </a:t>
            </a:r>
            <a:endParaRPr b="0" lang="bg-BG" sz="1400" strike="noStrike" u="none">
              <a:solidFill>
                <a:srgbClr val="000000"/>
              </a:solidFill>
              <a:effectLst/>
              <a:uFillTx/>
              <a:latin typeface="Times New Roman"/>
            </a:endParaRPr>
          </a:p>
        </p:txBody>
      </p:sp>
      <p:sp>
        <p:nvSpPr>
          <p:cNvPr id="57" name="PlaceHolder 5"/>
          <p:cNvSpPr>
            <a:spLocks noGrp="1"/>
          </p:cNvSpPr>
          <p:nvPr>
            <p:ph type="body"/>
          </p:nvPr>
        </p:nvSpPr>
        <p:spPr>
          <a:xfrm>
            <a:off x="504000" y="1326600"/>
            <a:ext cx="9070920" cy="328752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3200" strike="noStrike" u="none">
                <a:solidFill>
                  <a:srgbClr val="000000"/>
                </a:solidFill>
                <a:effectLst/>
                <a:uFillTx/>
                <a:latin typeface="Arial"/>
              </a:rPr>
              <a:t>Click to edit the outline text format</a:t>
            </a:r>
            <a:endParaRPr b="0" lang="bg-BG" sz="32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2800" strike="noStrike" u="none">
                <a:solidFill>
                  <a:srgbClr val="000000"/>
                </a:solidFill>
                <a:effectLst/>
                <a:uFillTx/>
                <a:latin typeface="Arial"/>
              </a:rPr>
              <a:t>Second Outline Level</a:t>
            </a:r>
            <a:endParaRPr b="0" lang="bg-BG" sz="2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2400" strike="noStrike" u="none">
                <a:solidFill>
                  <a:srgbClr val="000000"/>
                </a:solidFill>
                <a:effectLst/>
                <a:uFillTx/>
                <a:latin typeface="Arial"/>
              </a:rPr>
              <a:t>Third Outline Level</a:t>
            </a:r>
            <a:endParaRPr b="0" lang="bg-BG" sz="24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2000" strike="noStrike" u="none">
                <a:solidFill>
                  <a:srgbClr val="000000"/>
                </a:solidFill>
                <a:effectLst/>
                <a:uFillTx/>
                <a:latin typeface="Arial"/>
              </a:rPr>
              <a:t>Fourth Outline Level</a:t>
            </a:r>
            <a:endParaRPr b="0" lang="bg-BG" sz="20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Fifth Outline Level</a:t>
            </a:r>
            <a:endParaRPr b="0" lang="bg-BG" sz="20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Sixth Outline Level</a:t>
            </a:r>
            <a:endParaRPr b="0" lang="bg-BG" sz="20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Seventh Outline Level</a:t>
            </a:r>
            <a:endParaRPr b="0" lang="bg-BG" sz="2000" strike="noStrike" u="none">
              <a:solidFill>
                <a:srgbClr val="000000"/>
              </a:solidFill>
              <a:effectLst/>
              <a:uFillTx/>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8">
    <p:bg>
      <p:bgPr>
        <a:solidFill>
          <a:srgbClr val="ffffff"/>
        </a:solidFill>
      </p:bgPr>
    </p:bg>
    <p:spTree>
      <p:nvGrpSpPr>
        <p:cNvPr id="1" name=""/>
        <p:cNvGrpSpPr/>
        <p:nvPr/>
      </p:nvGrpSpPr>
      <p:grpSpPr>
        <a:xfrm>
          <a:off x="0" y="0"/>
          <a:ext cx="0" cy="0"/>
          <a:chOff x="0" y="0"/>
          <a:chExt cx="0" cy="0"/>
        </a:xfrm>
      </p:grpSpPr>
      <p:sp>
        <p:nvSpPr>
          <p:cNvPr id="58" name="PlaceHolder 1"/>
          <p:cNvSpPr>
            <a:spLocks noGrp="1"/>
          </p:cNvSpPr>
          <p:nvPr>
            <p:ph type="title"/>
          </p:nvPr>
        </p:nvSpPr>
        <p:spPr>
          <a:xfrm>
            <a:off x="503280" y="546120"/>
            <a:ext cx="903816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59" name="PlaceHolder 2"/>
          <p:cNvSpPr>
            <a:spLocks noGrp="1"/>
          </p:cNvSpPr>
          <p:nvPr>
            <p:ph type="ftr" idx="34"/>
          </p:nvPr>
        </p:nvSpPr>
        <p:spPr>
          <a:xfrm>
            <a:off x="3448080" y="5165640"/>
            <a:ext cx="3162960" cy="35784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 </a:t>
            </a:r>
            <a:endParaRPr b="0" lang="bg-BG" sz="1400" strike="noStrike" u="none">
              <a:solidFill>
                <a:srgbClr val="000000"/>
              </a:solidFill>
              <a:effectLst/>
              <a:uFillTx/>
              <a:latin typeface="Times New Roman"/>
            </a:endParaRPr>
          </a:p>
        </p:txBody>
      </p:sp>
      <p:sp>
        <p:nvSpPr>
          <p:cNvPr id="60" name="PlaceHolder 3"/>
          <p:cNvSpPr>
            <a:spLocks noGrp="1"/>
          </p:cNvSpPr>
          <p:nvPr>
            <p:ph type="sldNum" idx="35"/>
          </p:nvPr>
        </p:nvSpPr>
        <p:spPr>
          <a:xfrm>
            <a:off x="7227360" y="5165640"/>
            <a:ext cx="2315160" cy="35784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B0ACDEF8-FFAB-436C-BFB5-4ED62BB79B27}" type="slidenum">
              <a:rPr b="0" lang="de-DE" sz="1400" strike="noStrike" u="none">
                <a:solidFill>
                  <a:srgbClr val="000000"/>
                </a:solidFill>
                <a:effectLst/>
                <a:uFillTx/>
                <a:latin typeface="Times New Roman"/>
                <a:ea typeface="Segoe UI"/>
              </a:rPr>
              <a:t>1</a:t>
            </a:fld>
            <a:endParaRPr b="0" lang="bg-BG" sz="1400" strike="noStrike" u="none">
              <a:solidFill>
                <a:srgbClr val="000000"/>
              </a:solidFill>
              <a:effectLst/>
              <a:uFillTx/>
              <a:latin typeface="Times New Roman"/>
            </a:endParaRPr>
          </a:p>
        </p:txBody>
      </p:sp>
      <p:sp>
        <p:nvSpPr>
          <p:cNvPr id="61" name="PlaceHolder 4"/>
          <p:cNvSpPr>
            <a:spLocks noGrp="1"/>
          </p:cNvSpPr>
          <p:nvPr>
            <p:ph type="dt" idx="36"/>
          </p:nvPr>
        </p:nvSpPr>
        <p:spPr>
          <a:xfrm>
            <a:off x="502920" y="5165640"/>
            <a:ext cx="2315160" cy="35784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 </a:t>
            </a:r>
            <a:endParaRPr b="0" lang="bg-BG" sz="1400" strike="noStrike" u="none">
              <a:solidFill>
                <a:srgbClr val="000000"/>
              </a:solidFill>
              <a:effectLst/>
              <a:uFillTx/>
              <a:latin typeface="Times New Roman"/>
            </a:endParaRPr>
          </a:p>
        </p:txBody>
      </p:sp>
      <p:sp>
        <p:nvSpPr>
          <p:cNvPr id="62" name="PlaceHolder 5"/>
          <p:cNvSpPr>
            <a:spLocks noGrp="1"/>
          </p:cNvSpPr>
          <p:nvPr>
            <p:ph type="body"/>
          </p:nvPr>
        </p:nvSpPr>
        <p:spPr>
          <a:xfrm>
            <a:off x="504000" y="1326600"/>
            <a:ext cx="9070920" cy="328752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3200" strike="noStrike" u="none">
                <a:solidFill>
                  <a:srgbClr val="000000"/>
                </a:solidFill>
                <a:effectLst/>
                <a:uFillTx/>
                <a:latin typeface="Arial"/>
              </a:rPr>
              <a:t>Click to edit the outline text format</a:t>
            </a:r>
            <a:endParaRPr b="0" lang="bg-BG" sz="32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2800" strike="noStrike" u="none">
                <a:solidFill>
                  <a:srgbClr val="000000"/>
                </a:solidFill>
                <a:effectLst/>
                <a:uFillTx/>
                <a:latin typeface="Arial"/>
              </a:rPr>
              <a:t>Second Outline Level</a:t>
            </a:r>
            <a:endParaRPr b="0" lang="bg-BG" sz="2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2400" strike="noStrike" u="none">
                <a:solidFill>
                  <a:srgbClr val="000000"/>
                </a:solidFill>
                <a:effectLst/>
                <a:uFillTx/>
                <a:latin typeface="Arial"/>
              </a:rPr>
              <a:t>Third Outline Level</a:t>
            </a:r>
            <a:endParaRPr b="0" lang="bg-BG" sz="24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2000" strike="noStrike" u="none">
                <a:solidFill>
                  <a:srgbClr val="000000"/>
                </a:solidFill>
                <a:effectLst/>
                <a:uFillTx/>
                <a:latin typeface="Arial"/>
              </a:rPr>
              <a:t>Fourth Outline Level</a:t>
            </a:r>
            <a:endParaRPr b="0" lang="bg-BG" sz="20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Fifth Outline Level</a:t>
            </a:r>
            <a:endParaRPr b="0" lang="bg-BG" sz="20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Sixth Outline Level</a:t>
            </a:r>
            <a:endParaRPr b="0" lang="bg-BG" sz="20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Seventh Outline Level</a:t>
            </a:r>
            <a:endParaRPr b="0" lang="bg-BG" sz="2000" strike="noStrike" u="none">
              <a:solidFill>
                <a:srgbClr val="000000"/>
              </a:solidFill>
              <a:effectLst/>
              <a:uFillTx/>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9">
    <p:bg>
      <p:bgPr>
        <a:solidFill>
          <a:srgbClr val="ffffff"/>
        </a:solidFill>
      </p:bgPr>
    </p:bg>
    <p:spTree>
      <p:nvGrpSpPr>
        <p:cNvPr id="1" name=""/>
        <p:cNvGrpSpPr/>
        <p:nvPr/>
      </p:nvGrpSpPr>
      <p:grpSpPr>
        <a:xfrm>
          <a:off x="0" y="0"/>
          <a:ext cx="0" cy="0"/>
          <a:chOff x="0" y="0"/>
          <a:chExt cx="0" cy="0"/>
        </a:xfrm>
      </p:grpSpPr>
      <p:sp>
        <p:nvSpPr>
          <p:cNvPr id="63" name="PlaceHolder 1"/>
          <p:cNvSpPr>
            <a:spLocks noGrp="1"/>
          </p:cNvSpPr>
          <p:nvPr>
            <p:ph type="title"/>
          </p:nvPr>
        </p:nvSpPr>
        <p:spPr>
          <a:xfrm>
            <a:off x="503280" y="546120"/>
            <a:ext cx="903816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64" name="PlaceHolder 2"/>
          <p:cNvSpPr>
            <a:spLocks noGrp="1"/>
          </p:cNvSpPr>
          <p:nvPr>
            <p:ph type="body"/>
          </p:nvPr>
        </p:nvSpPr>
        <p:spPr>
          <a:xfrm>
            <a:off x="504000" y="1326600"/>
            <a:ext cx="9070560" cy="328716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65" name="PlaceHolder 3"/>
          <p:cNvSpPr>
            <a:spLocks noGrp="1"/>
          </p:cNvSpPr>
          <p:nvPr>
            <p:ph type="ftr" idx="37"/>
          </p:nvPr>
        </p:nvSpPr>
        <p:spPr>
          <a:xfrm>
            <a:off x="3448080" y="5165640"/>
            <a:ext cx="3162960" cy="35784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66" name="PlaceHolder 4"/>
          <p:cNvSpPr>
            <a:spLocks noGrp="1"/>
          </p:cNvSpPr>
          <p:nvPr>
            <p:ph type="sldNum" idx="38"/>
          </p:nvPr>
        </p:nvSpPr>
        <p:spPr>
          <a:xfrm>
            <a:off x="7227360" y="5165640"/>
            <a:ext cx="2315160" cy="35784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C9501EB1-D606-43BD-BA22-99D902853164}"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67" name="PlaceHolder 5"/>
          <p:cNvSpPr>
            <a:spLocks noGrp="1"/>
          </p:cNvSpPr>
          <p:nvPr>
            <p:ph type="dt" idx="39"/>
          </p:nvPr>
        </p:nvSpPr>
        <p:spPr>
          <a:xfrm>
            <a:off x="502920" y="5165640"/>
            <a:ext cx="2315160" cy="35784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
</Relationships>
</file>

<file path=ppt/slideMasters/_rels/slideMaster8.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0.xml"/>
</Relationships>
</file>

<file path=ppt/slideMasters/_rels/slideMaster9.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11.xml"/><Relationship Id="rId3" Type="http://schemas.openxmlformats.org/officeDocument/2006/relationships/slideLayout" Target="../slideLayouts/slideLayout12.xml"/><Relationship Id="rId4" Type="http://schemas.openxmlformats.org/officeDocument/2006/relationships/slideLayout" Target="../slideLayouts/slideLayout13.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7" name="PlaceHolder 1"/>
          <p:cNvSpPr>
            <a:spLocks noGrp="1"/>
          </p:cNvSpPr>
          <p:nvPr>
            <p:ph type="title"/>
          </p:nvPr>
        </p:nvSpPr>
        <p:spPr>
          <a:xfrm>
            <a:off x="503280" y="545760"/>
            <a:ext cx="9038160" cy="274680"/>
          </a:xfrm>
          <a:prstGeom prst="rect">
            <a:avLst/>
          </a:prstGeom>
          <a:noFill/>
          <a:ln w="0">
            <a:noFill/>
          </a:ln>
        </p:spPr>
        <p:txBody>
          <a:bodyPr lIns="0" rIns="0" tIns="0" bIns="0" anchor="ctr">
            <a:spAutoFit/>
          </a:bodyPr>
          <a:p>
            <a:pPr indent="0">
              <a:buNone/>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48" name="PlaceHolder 2"/>
          <p:cNvSpPr>
            <a:spLocks noGrp="1"/>
          </p:cNvSpPr>
          <p:nvPr>
            <p:ph type="ftr" idx="28"/>
          </p:nvPr>
        </p:nvSpPr>
        <p:spPr>
          <a:xfrm>
            <a:off x="3448080" y="5165640"/>
            <a:ext cx="3162960" cy="35784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49" name="PlaceHolder 3"/>
          <p:cNvSpPr>
            <a:spLocks noGrp="1"/>
          </p:cNvSpPr>
          <p:nvPr>
            <p:ph type="sldNum" idx="29"/>
          </p:nvPr>
        </p:nvSpPr>
        <p:spPr>
          <a:xfrm>
            <a:off x="7227360" y="5165640"/>
            <a:ext cx="2315160" cy="35784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0EB93DD5-FC70-4ACC-B13F-65C1CDB4854E}"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50" name="PlaceHolder 4"/>
          <p:cNvSpPr>
            <a:spLocks noGrp="1"/>
          </p:cNvSpPr>
          <p:nvPr>
            <p:ph type="dt" idx="30"/>
          </p:nvPr>
        </p:nvSpPr>
        <p:spPr>
          <a:xfrm>
            <a:off x="502920" y="5165640"/>
            <a:ext cx="2315160" cy="357840"/>
          </a:xfrm>
          <a:prstGeom prst="rect">
            <a:avLst/>
          </a:prstGeom>
          <a:noFill/>
          <a:ln w="0">
            <a:noFill/>
          </a:ln>
        </p:spPr>
        <p:txBody>
          <a:bodyPr lIns="0" rIns="0" tIns="0" bIns="0" anchor="t">
            <a:noAutofit/>
          </a:bodyPr>
          <a:lstStyle>
            <a:lvl1pPr indent="0">
              <a:buNone/>
              <a:defRPr b="0" lang="bg-BG" sz="1400" strike="noStrike" u="none">
                <a:solidFill>
                  <a:srgbClr val="000000"/>
                </a:solidFill>
                <a:effectLst/>
                <a:uFillTx/>
                <a:latin typeface="Times New Roman"/>
              </a:defRPr>
            </a:lvl1pPr>
          </a:lstStyle>
          <a:p>
            <a:pPr indent="0">
              <a:buNone/>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59"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2"/>
    <p:sldLayoutId id="2147483662" r:id="rId3"/>
    <p:sldLayoutId id="2147483663" r:id="rId4"/>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1.xml"/>
</Relationships>
</file>

<file path=ppt/slides/_rels/slide4.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1.xml"/>
</Relationships>
</file>

<file path=ppt/slides/_rels/slide5.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5.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image" Target="../media/image8.jpeg"/><Relationship Id="rId3"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2.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11.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1.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1.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1.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1.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1.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1.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1.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1.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1.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1.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1.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1.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1.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1.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1.xml"/>
</Relationships>
</file>

<file path=ppt/slides/_rels/slide28.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image" Target="../media/image11.jpeg"/><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image" Target="../media/image14.jpeg"/><Relationship Id="rId6" Type="http://schemas.openxmlformats.org/officeDocument/2006/relationships/image" Target="../media/image15.png"/><Relationship Id="rId7" Type="http://schemas.openxmlformats.org/officeDocument/2006/relationships/image" Target="../media/image16.png"/><Relationship Id="rId8" Type="http://schemas.openxmlformats.org/officeDocument/2006/relationships/image" Target="../media/image17.jpeg"/><Relationship Id="rId9" Type="http://schemas.openxmlformats.org/officeDocument/2006/relationships/slideLayout" Target="../slideLayouts/slideLayout2.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30.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12.xml"/>
</Relationships>
</file>

<file path=ppt/slides/_rels/slide31.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png"/><Relationship Id="rId3" Type="http://schemas.openxmlformats.org/officeDocument/2006/relationships/slideLayout" Target="../slideLayouts/slideLayout3.xml"/>
</Relationships>
</file>

<file path=ppt/slides/_rels/slide32.xml.rels><?xml version="1.0" encoding="UTF-8"?>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jpeg"/><Relationship Id="rId3" Type="http://schemas.openxmlformats.org/officeDocument/2006/relationships/slideLayout" Target="../slideLayouts/slideLayout3.xml"/>
</Relationships>
</file>

<file path=ppt/slides/_rels/slide33.xml.rels><?xml version="1.0" encoding="UTF-8"?>
<Relationships xmlns="http://schemas.openxmlformats.org/package/2006/relationships"><Relationship Id="rId1" Type="http://schemas.openxmlformats.org/officeDocument/2006/relationships/image" Target="../media/image23.jpeg"/><Relationship Id="rId2" Type="http://schemas.openxmlformats.org/officeDocument/2006/relationships/image" Target="../media/image24.png"/><Relationship Id="rId3" Type="http://schemas.openxmlformats.org/officeDocument/2006/relationships/image" Target="../media/image25.jpeg"/><Relationship Id="rId4" Type="http://schemas.openxmlformats.org/officeDocument/2006/relationships/slideLayout" Target="../slideLayouts/slideLayout3.xml"/>
</Relationships>
</file>

<file path=ppt/slides/_rels/slide34.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image" Target="../media/image27.jpeg"/><Relationship Id="rId3" Type="http://schemas.openxmlformats.org/officeDocument/2006/relationships/slideLayout" Target="../slideLayouts/slideLayout3.xml"/>
</Relationships>
</file>

<file path=ppt/slides/_rels/slide35.xml.rels><?xml version="1.0" encoding="UTF-8"?>
<Relationships xmlns="http://schemas.openxmlformats.org/package/2006/relationships"><Relationship Id="rId1" Type="http://schemas.openxmlformats.org/officeDocument/2006/relationships/image" Target="../media/image28.jpeg"/><Relationship Id="rId2" Type="http://schemas.openxmlformats.org/officeDocument/2006/relationships/slideLayout" Target="../slideLayouts/slideLayout3.xml"/>
</Relationships>
</file>

<file path=ppt/slides/_rels/slide36.xml.rels><?xml version="1.0" encoding="UTF-8"?>
<Relationships xmlns="http://schemas.openxmlformats.org/package/2006/relationships"><Relationship Id="rId1" Type="http://schemas.openxmlformats.org/officeDocument/2006/relationships/image" Target="../media/image29.jpeg"/><Relationship Id="rId2" Type="http://schemas.openxmlformats.org/officeDocument/2006/relationships/slideLayout" Target="../slideLayouts/slideLayout3.xml"/>
</Relationships>
</file>

<file path=ppt/slides/_rels/slide37.xml.rels><?xml version="1.0" encoding="UTF-8"?>
<Relationships xmlns="http://schemas.openxmlformats.org/package/2006/relationships"><Relationship Id="rId1" Type="http://schemas.openxmlformats.org/officeDocument/2006/relationships/image" Target="../media/image30.jpeg"/><Relationship Id="rId2" Type="http://schemas.openxmlformats.org/officeDocument/2006/relationships/image" Target="../media/image31.jpeg"/><Relationship Id="rId3" Type="http://schemas.openxmlformats.org/officeDocument/2006/relationships/slideLayout" Target="../slideLayouts/slideLayout3.xml"/>
</Relationships>
</file>

<file path=ppt/slides/_rels/slide38.xml.rels><?xml version="1.0" encoding="UTF-8"?>
<Relationships xmlns="http://schemas.openxmlformats.org/package/2006/relationships"><Relationship Id="rId1" Type="http://schemas.openxmlformats.org/officeDocument/2006/relationships/image" Target="../media/image32.jpeg"/><Relationship Id="rId2" Type="http://schemas.openxmlformats.org/officeDocument/2006/relationships/image" Target="../media/image33.jpeg"/><Relationship Id="rId3" Type="http://schemas.openxmlformats.org/officeDocument/2006/relationships/image" Target="../media/image34.jpeg"/><Relationship Id="rId4" Type="http://schemas.openxmlformats.org/officeDocument/2006/relationships/slideLayout" Target="../slideLayouts/slideLayout3.xml"/>
</Relationships>
</file>

<file path=ppt/slides/_rels/slide39.xml.rels><?xml version="1.0" encoding="UTF-8"?>
<Relationships xmlns="http://schemas.openxmlformats.org/package/2006/relationships"><Relationship Id="rId1" Type="http://schemas.openxmlformats.org/officeDocument/2006/relationships/image" Target="../media/image35.jpeg"/><Relationship Id="rId2" Type="http://schemas.openxmlformats.org/officeDocument/2006/relationships/image" Target="../media/image36.jpeg"/><Relationship Id="rId3" Type="http://schemas.openxmlformats.org/officeDocument/2006/relationships/slideLayout" Target="../slideLayouts/slideLayout3.xml"/>
</Relationships>
</file>

<file path=ppt/slides/_rels/slide40.xml.rels><?xml version="1.0" encoding="UTF-8"?>
<Relationships xmlns="http://schemas.openxmlformats.org/package/2006/relationships"><Relationship Id="rId1" Type="http://schemas.openxmlformats.org/officeDocument/2006/relationships/image" Target="../media/image37.jpeg"/><Relationship Id="rId2" Type="http://schemas.openxmlformats.org/officeDocument/2006/relationships/image" Target="../media/image38.jpeg"/><Relationship Id="rId3" Type="http://schemas.openxmlformats.org/officeDocument/2006/relationships/image" Target="../media/image39.jpeg"/><Relationship Id="rId4" Type="http://schemas.openxmlformats.org/officeDocument/2006/relationships/slideLayout" Target="../slideLayouts/slideLayout3.xml"/>
</Relationships>
</file>

<file path=ppt/slides/_rels/slide41.xml.rels><?xml version="1.0" encoding="UTF-8"?>
<Relationships xmlns="http://schemas.openxmlformats.org/package/2006/relationships"><Relationship Id="rId1" Type="http://schemas.openxmlformats.org/officeDocument/2006/relationships/image" Target="../media/image40.jpeg"/><Relationship Id="rId2" Type="http://schemas.openxmlformats.org/officeDocument/2006/relationships/image" Target="../media/image41.jpeg"/><Relationship Id="rId3" Type="http://schemas.openxmlformats.org/officeDocument/2006/relationships/slideLayout" Target="../slideLayouts/slideLayout3.xml"/>
</Relationships>
</file>

<file path=ppt/slides/_rels/slide42.xml.rels><?xml version="1.0" encoding="UTF-8"?>
<Relationships xmlns="http://schemas.openxmlformats.org/package/2006/relationships"><Relationship Id="rId1" Type="http://schemas.openxmlformats.org/officeDocument/2006/relationships/image" Target="../media/image42.jpeg"/><Relationship Id="rId2" Type="http://schemas.openxmlformats.org/officeDocument/2006/relationships/image" Target="../media/image43.jpeg"/><Relationship Id="rId3" Type="http://schemas.openxmlformats.org/officeDocument/2006/relationships/image" Target="../media/image44.jpeg"/><Relationship Id="rId4" Type="http://schemas.openxmlformats.org/officeDocument/2006/relationships/slideLayout" Target="../slideLayouts/slideLayout3.xml"/>
</Relationships>
</file>

<file path=ppt/slides/_rels/slide43.xml.rels><?xml version="1.0" encoding="UTF-8"?>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6.jpeg"/><Relationship Id="rId3" Type="http://schemas.openxmlformats.org/officeDocument/2006/relationships/image" Target="../media/image47.jpeg"/><Relationship Id="rId4" Type="http://schemas.openxmlformats.org/officeDocument/2006/relationships/slideLayout" Target="../slideLayouts/slideLayout3.xml"/>
</Relationships>
</file>

<file path=ppt/slides/_rels/slide44.xml.rels><?xml version="1.0" encoding="UTF-8"?>
<Relationships xmlns="http://schemas.openxmlformats.org/package/2006/relationships"><Relationship Id="rId1" Type="http://schemas.openxmlformats.org/officeDocument/2006/relationships/image" Target="../media/image48.jpeg"/><Relationship Id="rId2" Type="http://schemas.openxmlformats.org/officeDocument/2006/relationships/slideLayout" Target="../slideLayouts/slideLayout3.xml"/>
</Relationships>
</file>

<file path=ppt/slides/_rels/slide45.xml.rels><?xml version="1.0" encoding="UTF-8"?>
<Relationships xmlns="http://schemas.openxmlformats.org/package/2006/relationships"><Relationship Id="rId1" Type="http://schemas.openxmlformats.org/officeDocument/2006/relationships/image" Target="../media/image49.jpeg"/><Relationship Id="rId2" Type="http://schemas.openxmlformats.org/officeDocument/2006/relationships/slideLayout" Target="../slideLayouts/slideLayout3.xml"/>
</Relationships>
</file>

<file path=ppt/slides/_rels/slide46.xml.rels><?xml version="1.0" encoding="UTF-8"?>
<Relationships xmlns="http://schemas.openxmlformats.org/package/2006/relationships"><Relationship Id="rId1" Type="http://schemas.openxmlformats.org/officeDocument/2006/relationships/image" Target="../media/image50.jpeg"/><Relationship Id="rId2" Type="http://schemas.openxmlformats.org/officeDocument/2006/relationships/image" Target="../media/image51.jpeg"/><Relationship Id="rId3" Type="http://schemas.openxmlformats.org/officeDocument/2006/relationships/slideLayout" Target="../slideLayouts/slideLayout3.xml"/>
</Relationships>
</file>

<file path=ppt/slides/_rels/slide47.xml.rels><?xml version="1.0" encoding="UTF-8"?>
<Relationships xmlns="http://schemas.openxmlformats.org/package/2006/relationships"><Relationship Id="rId1" Type="http://schemas.openxmlformats.org/officeDocument/2006/relationships/image" Target="../media/image52.jpeg"/><Relationship Id="rId2" Type="http://schemas.openxmlformats.org/officeDocument/2006/relationships/image" Target="../media/image53.jpeg"/><Relationship Id="rId3" Type="http://schemas.openxmlformats.org/officeDocument/2006/relationships/image" Target="../media/image54.jpeg"/><Relationship Id="rId4" Type="http://schemas.openxmlformats.org/officeDocument/2006/relationships/image" Target="../media/image55.jpeg"/><Relationship Id="rId5" Type="http://schemas.openxmlformats.org/officeDocument/2006/relationships/image" Target="../media/image56.jpeg"/><Relationship Id="rId6" Type="http://schemas.openxmlformats.org/officeDocument/2006/relationships/image" Target="../media/image57.jpeg"/><Relationship Id="rId7" Type="http://schemas.openxmlformats.org/officeDocument/2006/relationships/image" Target="../media/image58.jpeg"/><Relationship Id="rId8" Type="http://schemas.openxmlformats.org/officeDocument/2006/relationships/image" Target="../media/image59.jpeg"/><Relationship Id="rId9" Type="http://schemas.openxmlformats.org/officeDocument/2006/relationships/image" Target="../media/image60.jpeg"/><Relationship Id="rId10" Type="http://schemas.openxmlformats.org/officeDocument/2006/relationships/image" Target="../media/image61.jpeg"/><Relationship Id="rId11" Type="http://schemas.openxmlformats.org/officeDocument/2006/relationships/slideLayout" Target="../slideLayouts/slideLayout3.xml"/>
</Relationships>
</file>

<file path=ppt/slides/_rels/slide48.xml.rels><?xml version="1.0" encoding="UTF-8"?>
<Relationships xmlns="http://schemas.openxmlformats.org/package/2006/relationships"><Relationship Id="rId1" Type="http://schemas.openxmlformats.org/officeDocument/2006/relationships/image" Target="../media/image62.jpeg"/><Relationship Id="rId2" Type="http://schemas.openxmlformats.org/officeDocument/2006/relationships/slideLayout" Target="../slideLayouts/slideLayout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68" name="" descr=""/>
          <p:cNvPicPr/>
          <p:nvPr/>
        </p:nvPicPr>
        <p:blipFill>
          <a:blip r:embed="rId1"/>
          <a:stretch/>
        </p:blipFill>
        <p:spPr>
          <a:xfrm>
            <a:off x="0" y="0"/>
            <a:ext cx="10089000" cy="5682240"/>
          </a:xfrm>
          <a:prstGeom prst="rect">
            <a:avLst/>
          </a:prstGeom>
          <a:noFill/>
          <a:ln w="0">
            <a:noFill/>
          </a:ln>
        </p:spPr>
      </p:pic>
      <p:sp>
        <p:nvSpPr>
          <p:cNvPr id="69" name=""/>
          <p:cNvSpPr/>
          <p:nvPr/>
        </p:nvSpPr>
        <p:spPr>
          <a:xfrm>
            <a:off x="3311640" y="852480"/>
            <a:ext cx="5753520" cy="653040"/>
          </a:xfrm>
          <a:prstGeom prst="rect">
            <a:avLst/>
          </a:prstGeom>
          <a:noFill/>
          <a:ln w="0">
            <a:noFill/>
          </a:ln>
        </p:spPr>
        <p:style>
          <a:lnRef idx="0"/>
          <a:fillRef idx="0"/>
          <a:effectRef idx="0"/>
          <a:fontRef idx="minor"/>
        </p:style>
        <p:txBody>
          <a:bodyPr lIns="90000" rIns="90000" tIns="134280" bIns="45000" anchor="t">
            <a:noAutofit/>
          </a:bodyPr>
          <a:p>
            <a:pPr>
              <a:lnSpc>
                <a:spcPct val="84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4400" strike="noStrike" u="none">
                <a:solidFill>
                  <a:srgbClr val="0000cd"/>
                </a:solidFill>
                <a:effectLst/>
                <a:uFillTx/>
                <a:latin typeface="Palatino Linotype"/>
                <a:ea typeface="DejaVu Sans"/>
              </a:rPr>
              <a:t>1. Korintliler</a:t>
            </a:r>
            <a:r>
              <a:rPr b="1" lang="de-DE" sz="4000" strike="noStrike" u="none">
                <a:solidFill>
                  <a:srgbClr val="000000"/>
                </a:solidFill>
                <a:effectLst/>
                <a:uFillTx/>
                <a:latin typeface="Palatino Linotype"/>
                <a:ea typeface="DejaVu Sans"/>
              </a:rPr>
              <a:t> </a:t>
            </a:r>
            <a:r>
              <a:rPr b="1" lang="de-DE" sz="4000" strike="noStrike" u="none">
                <a:solidFill>
                  <a:srgbClr val="696969"/>
                </a:solidFill>
                <a:effectLst/>
                <a:uFillTx/>
                <a:latin typeface="Palatino Linotype"/>
                <a:ea typeface="DejaVu Sans"/>
              </a:rPr>
              <a:t>mektubu</a:t>
            </a:r>
            <a:endParaRPr b="0" lang="bg-BG" sz="4000" strike="noStrike" u="none">
              <a:solidFill>
                <a:srgbClr val="000000"/>
              </a:solidFill>
              <a:effectLst/>
              <a:uFillTx/>
              <a:latin typeface="Arial"/>
            </a:endParaRPr>
          </a:p>
        </p:txBody>
      </p:sp>
      <p:sp>
        <p:nvSpPr>
          <p:cNvPr id="70" name=""/>
          <p:cNvSpPr/>
          <p:nvPr/>
        </p:nvSpPr>
        <p:spPr>
          <a:xfrm>
            <a:off x="3780000" y="304920"/>
            <a:ext cx="5034240" cy="513360"/>
          </a:xfrm>
          <a:prstGeom prst="rect">
            <a:avLst/>
          </a:prstGeom>
          <a:noFill/>
          <a:ln w="0">
            <a:noFill/>
          </a:ln>
        </p:spPr>
        <p:style>
          <a:lnRef idx="0"/>
          <a:fillRef idx="0"/>
          <a:effectRef idx="0"/>
          <a:fontRef idx="minor"/>
        </p:style>
        <p:txBody>
          <a:bodyPr lIns="90000" rIns="90000" tIns="45000" bIns="45000" anchor="t">
            <a:noAutofit/>
          </a:bodyPr>
          <a:p>
            <a:pPr algn="ctr">
              <a:lnSpc>
                <a:spcPct val="101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b22222"/>
                </a:solidFill>
                <a:effectLst/>
                <a:uFillTx/>
                <a:latin typeface="Tahoma"/>
                <a:ea typeface="DejaVu Sans"/>
              </a:rPr>
              <a:t>Kaos Kilisesi Korint</a:t>
            </a:r>
            <a:endParaRPr b="0" lang="bg-BG" sz="2800" strike="noStrike" u="none">
              <a:solidFill>
                <a:srgbClr val="000000"/>
              </a:solidFill>
              <a:effectLst/>
              <a:uFillTx/>
              <a:latin typeface="Arial"/>
            </a:endParaRPr>
          </a:p>
        </p:txBody>
      </p:sp>
      <p:sp>
        <p:nvSpPr>
          <p:cNvPr id="71" name=""/>
          <p:cNvSpPr/>
          <p:nvPr/>
        </p:nvSpPr>
        <p:spPr>
          <a:xfrm>
            <a:off x="2268000" y="4823280"/>
            <a:ext cx="7555680" cy="641880"/>
          </a:xfrm>
          <a:prstGeom prst="rect">
            <a:avLst/>
          </a:prstGeom>
          <a:solidFill>
            <a:srgbClr val="f0e68c">
              <a:alpha val="60000"/>
            </a:srgbClr>
          </a:solidFill>
          <a:ln w="0">
            <a:noFill/>
          </a:ln>
        </p:spPr>
        <p:style>
          <a:lnRef idx="0"/>
          <a:fillRef idx="0"/>
          <a:effectRef idx="0"/>
          <a:fontRef idx="minor"/>
        </p:style>
        <p:txBody>
          <a:bodyPr lIns="90000" rIns="90000" tIns="55800" bIns="45000" anchor="ctr">
            <a:noAutofit/>
          </a:bodyPr>
          <a:p>
            <a:pPr algn="ctr">
              <a:lnSpc>
                <a:spcPct val="97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000000"/>
                </a:solidFill>
                <a:effectLst/>
                <a:uFillTx/>
                <a:latin typeface="Trebuchet MS"/>
                <a:ea typeface="Microsoft YaHei"/>
              </a:rPr>
              <a:t>Ders 12 – RUHSAL VERGİLER </a:t>
            </a:r>
            <a:r>
              <a:rPr b="1" lang="de-DE" sz="2800" strike="noStrike" u="none">
                <a:solidFill>
                  <a:srgbClr val="000000"/>
                </a:solidFill>
                <a:effectLst/>
                <a:uFillTx/>
                <a:latin typeface="Trebuchet MS"/>
                <a:ea typeface="DejaVu Sans"/>
              </a:rPr>
              <a:t>(bölüm 12-14) </a:t>
            </a:r>
            <a:endParaRPr b="0" lang="bg-BG"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72" name=""/>
          <p:cNvGrpSpPr/>
          <p:nvPr/>
        </p:nvGrpSpPr>
        <p:grpSpPr>
          <a:xfrm>
            <a:off x="2313000" y="620640"/>
            <a:ext cx="4510800" cy="4510800"/>
            <a:chOff x="2313000" y="620640"/>
            <a:chExt cx="4510800" cy="4510800"/>
          </a:xfrm>
        </p:grpSpPr>
        <p:sp>
          <p:nvSpPr>
            <p:cNvPr id="73" name=""/>
            <p:cNvSpPr/>
            <p:nvPr/>
          </p:nvSpPr>
          <p:spPr>
            <a:xfrm>
              <a:off x="3932280" y="828720"/>
              <a:ext cx="240120" cy="329040"/>
            </a:xfrm>
            <a:prstGeom prst="rect">
              <a:avLst/>
            </a:prstGeom>
            <a:noFill/>
            <a:ln w="0">
              <a:noFill/>
            </a:ln>
          </p:spPr>
          <p:style>
            <a:lnRef idx="0"/>
            <a:fillRef idx="0"/>
            <a:effectRef idx="0"/>
            <a:fontRef idx="minor"/>
          </p:style>
          <p:txBody>
            <a:bodyPr wrap="none" lIns="90000" rIns="90000" tIns="60840" bIns="45000" anchor="t">
              <a:noAutofit/>
            </a:bodyPr>
            <a:p>
              <a:pP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Arial"/>
                  <a:ea typeface="DejaVu Sans"/>
                </a:rPr>
                <a:t>„</a:t>
              </a:r>
              <a:endParaRPr b="0" lang="bg-BG" sz="1800" strike="noStrike" u="none">
                <a:solidFill>
                  <a:srgbClr val="000000"/>
                </a:solidFill>
                <a:effectLst/>
                <a:uFillTx/>
                <a:latin typeface="Arial"/>
              </a:endParaRPr>
            </a:p>
          </p:txBody>
        </p:sp>
        <p:pic>
          <p:nvPicPr>
            <p:cNvPr id="74" name="" descr=""/>
            <p:cNvPicPr/>
            <p:nvPr/>
          </p:nvPicPr>
          <p:blipFill>
            <a:blip r:embed="rId1"/>
            <a:stretch/>
          </p:blipFill>
          <p:spPr>
            <a:xfrm>
              <a:off x="2313000" y="620640"/>
              <a:ext cx="4510800" cy="4510800"/>
            </a:xfrm>
            <a:prstGeom prst="rect">
              <a:avLst/>
            </a:prstGeom>
            <a:noFill/>
            <a:ln w="0">
              <a:noFill/>
            </a:ln>
          </p:spPr>
        </p:pic>
        <p:sp>
          <p:nvSpPr>
            <p:cNvPr id="75" name=""/>
            <p:cNvSpPr/>
            <p:nvPr/>
          </p:nvSpPr>
          <p:spPr>
            <a:xfrm>
              <a:off x="4687920" y="830160"/>
              <a:ext cx="522720" cy="4132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a:t>
              </a:r>
              <a:endParaRPr b="0" lang="bg-BG" sz="2400" strike="noStrike" u="none">
                <a:solidFill>
                  <a:srgbClr val="000000"/>
                </a:solidFill>
                <a:effectLst/>
                <a:uFillTx/>
                <a:latin typeface="Arial"/>
              </a:endParaRPr>
            </a:p>
          </p:txBody>
        </p:sp>
        <p:sp>
          <p:nvSpPr>
            <p:cNvPr id="76" name=""/>
            <p:cNvSpPr/>
            <p:nvPr/>
          </p:nvSpPr>
          <p:spPr>
            <a:xfrm>
              <a:off x="5372280" y="1082520"/>
              <a:ext cx="522720" cy="4136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2</a:t>
              </a:r>
              <a:endParaRPr b="0" lang="bg-BG" sz="2400" strike="noStrike" u="none">
                <a:solidFill>
                  <a:srgbClr val="000000"/>
                </a:solidFill>
                <a:effectLst/>
                <a:uFillTx/>
                <a:latin typeface="Arial"/>
              </a:endParaRPr>
            </a:p>
          </p:txBody>
        </p:sp>
        <p:sp>
          <p:nvSpPr>
            <p:cNvPr id="77" name=""/>
            <p:cNvSpPr/>
            <p:nvPr/>
          </p:nvSpPr>
          <p:spPr>
            <a:xfrm>
              <a:off x="5948280" y="1622520"/>
              <a:ext cx="523080" cy="4132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3</a:t>
              </a:r>
              <a:endParaRPr b="0" lang="bg-BG" sz="2400" strike="noStrike" u="none">
                <a:solidFill>
                  <a:srgbClr val="000000"/>
                </a:solidFill>
                <a:effectLst/>
                <a:uFillTx/>
                <a:latin typeface="Arial"/>
              </a:endParaRPr>
            </a:p>
          </p:txBody>
        </p:sp>
        <p:sp>
          <p:nvSpPr>
            <p:cNvPr id="78" name=""/>
            <p:cNvSpPr/>
            <p:nvPr/>
          </p:nvSpPr>
          <p:spPr>
            <a:xfrm>
              <a:off x="6200640" y="2343240"/>
              <a:ext cx="523080" cy="4132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4</a:t>
              </a:r>
              <a:endParaRPr b="0" lang="bg-BG" sz="2400" strike="noStrike" u="none">
                <a:solidFill>
                  <a:srgbClr val="000000"/>
                </a:solidFill>
                <a:effectLst/>
                <a:uFillTx/>
                <a:latin typeface="Arial"/>
              </a:endParaRPr>
            </a:p>
          </p:txBody>
        </p:sp>
        <p:sp>
          <p:nvSpPr>
            <p:cNvPr id="79" name=""/>
            <p:cNvSpPr/>
            <p:nvPr/>
          </p:nvSpPr>
          <p:spPr>
            <a:xfrm>
              <a:off x="6200640" y="3027240"/>
              <a:ext cx="523080" cy="4136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5</a:t>
              </a:r>
              <a:endParaRPr b="0" lang="bg-BG" sz="2400" strike="noStrike" u="none">
                <a:solidFill>
                  <a:srgbClr val="000000"/>
                </a:solidFill>
                <a:effectLst/>
                <a:uFillTx/>
                <a:latin typeface="Arial"/>
              </a:endParaRPr>
            </a:p>
          </p:txBody>
        </p:sp>
        <p:sp>
          <p:nvSpPr>
            <p:cNvPr id="80" name=""/>
            <p:cNvSpPr/>
            <p:nvPr/>
          </p:nvSpPr>
          <p:spPr>
            <a:xfrm>
              <a:off x="5911920" y="3747960"/>
              <a:ext cx="522720" cy="4136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6</a:t>
              </a:r>
              <a:endParaRPr b="0" lang="bg-BG" sz="2400" strike="noStrike" u="none">
                <a:solidFill>
                  <a:srgbClr val="000000"/>
                </a:solidFill>
                <a:effectLst/>
                <a:uFillTx/>
                <a:latin typeface="Arial"/>
              </a:endParaRPr>
            </a:p>
          </p:txBody>
        </p:sp>
        <p:sp>
          <p:nvSpPr>
            <p:cNvPr id="81" name=""/>
            <p:cNvSpPr/>
            <p:nvPr/>
          </p:nvSpPr>
          <p:spPr>
            <a:xfrm>
              <a:off x="5335560" y="4216320"/>
              <a:ext cx="523080" cy="4132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2f4f4f"/>
                  </a:solidFill>
                  <a:effectLst/>
                  <a:uFillTx/>
                  <a:latin typeface="Arial"/>
                  <a:ea typeface="DejaVu Sans"/>
                </a:rPr>
                <a:t>7</a:t>
              </a:r>
              <a:endParaRPr b="0" lang="bg-BG" sz="2400" strike="noStrike" u="none">
                <a:solidFill>
                  <a:srgbClr val="000000"/>
                </a:solidFill>
                <a:effectLst/>
                <a:uFillTx/>
                <a:latin typeface="Arial"/>
              </a:endParaRPr>
            </a:p>
          </p:txBody>
        </p:sp>
        <p:sp>
          <p:nvSpPr>
            <p:cNvPr id="82" name=""/>
            <p:cNvSpPr/>
            <p:nvPr/>
          </p:nvSpPr>
          <p:spPr>
            <a:xfrm>
              <a:off x="4687920" y="4503600"/>
              <a:ext cx="522720" cy="4136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8</a:t>
              </a:r>
              <a:endParaRPr b="0" lang="bg-BG" sz="2400" strike="noStrike" u="none">
                <a:solidFill>
                  <a:srgbClr val="000000"/>
                </a:solidFill>
                <a:effectLst/>
                <a:uFillTx/>
                <a:latin typeface="Arial"/>
              </a:endParaRPr>
            </a:p>
          </p:txBody>
        </p:sp>
        <p:sp>
          <p:nvSpPr>
            <p:cNvPr id="83" name=""/>
            <p:cNvSpPr/>
            <p:nvPr/>
          </p:nvSpPr>
          <p:spPr>
            <a:xfrm>
              <a:off x="3932280" y="4505400"/>
              <a:ext cx="522720" cy="4132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9</a:t>
              </a:r>
              <a:endParaRPr b="0" lang="bg-BG" sz="2400" strike="noStrike" u="none">
                <a:solidFill>
                  <a:srgbClr val="000000"/>
                </a:solidFill>
                <a:effectLst/>
                <a:uFillTx/>
                <a:latin typeface="Arial"/>
              </a:endParaRPr>
            </a:p>
          </p:txBody>
        </p:sp>
        <p:sp>
          <p:nvSpPr>
            <p:cNvPr id="84" name=""/>
            <p:cNvSpPr/>
            <p:nvPr/>
          </p:nvSpPr>
          <p:spPr>
            <a:xfrm>
              <a:off x="3247920" y="4253040"/>
              <a:ext cx="523080" cy="4132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10</a:t>
              </a:r>
              <a:endParaRPr b="0" lang="bg-BG" sz="2400" strike="noStrike" u="none">
                <a:solidFill>
                  <a:srgbClr val="000000"/>
                </a:solidFill>
                <a:effectLst/>
                <a:uFillTx/>
                <a:latin typeface="Arial"/>
              </a:endParaRPr>
            </a:p>
          </p:txBody>
        </p:sp>
        <p:sp>
          <p:nvSpPr>
            <p:cNvPr id="85" name=""/>
            <p:cNvSpPr/>
            <p:nvPr/>
          </p:nvSpPr>
          <p:spPr>
            <a:xfrm>
              <a:off x="2708280" y="3713040"/>
              <a:ext cx="522720" cy="4136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11</a:t>
              </a:r>
              <a:endParaRPr b="0" lang="bg-BG" sz="2400" strike="noStrike" u="none">
                <a:solidFill>
                  <a:srgbClr val="000000"/>
                </a:solidFill>
                <a:effectLst/>
                <a:uFillTx/>
                <a:latin typeface="Arial"/>
              </a:endParaRPr>
            </a:p>
          </p:txBody>
        </p:sp>
        <p:sp>
          <p:nvSpPr>
            <p:cNvPr id="86" name=""/>
            <p:cNvSpPr/>
            <p:nvPr/>
          </p:nvSpPr>
          <p:spPr>
            <a:xfrm>
              <a:off x="2421000" y="3065400"/>
              <a:ext cx="522720" cy="4132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12</a:t>
              </a:r>
              <a:endParaRPr b="0" lang="bg-BG" sz="2400" strike="noStrike" u="none">
                <a:solidFill>
                  <a:srgbClr val="000000"/>
                </a:solidFill>
                <a:effectLst/>
                <a:uFillTx/>
                <a:latin typeface="Arial"/>
              </a:endParaRPr>
            </a:p>
          </p:txBody>
        </p:sp>
        <p:sp>
          <p:nvSpPr>
            <p:cNvPr id="87" name=""/>
            <p:cNvSpPr/>
            <p:nvPr/>
          </p:nvSpPr>
          <p:spPr>
            <a:xfrm>
              <a:off x="2384280" y="2309760"/>
              <a:ext cx="523080" cy="4132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13</a:t>
              </a:r>
              <a:endParaRPr b="0" lang="bg-BG" sz="2400" strike="noStrike" u="none">
                <a:solidFill>
                  <a:srgbClr val="000000"/>
                </a:solidFill>
                <a:effectLst/>
                <a:uFillTx/>
                <a:latin typeface="Arial"/>
              </a:endParaRPr>
            </a:p>
          </p:txBody>
        </p:sp>
        <p:sp>
          <p:nvSpPr>
            <p:cNvPr id="88" name=""/>
            <p:cNvSpPr/>
            <p:nvPr/>
          </p:nvSpPr>
          <p:spPr>
            <a:xfrm>
              <a:off x="2671920" y="1625760"/>
              <a:ext cx="522720" cy="4132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14</a:t>
              </a:r>
              <a:endParaRPr b="0" lang="bg-BG" sz="2400" strike="noStrike" u="none">
                <a:solidFill>
                  <a:srgbClr val="000000"/>
                </a:solidFill>
                <a:effectLst/>
                <a:uFillTx/>
                <a:latin typeface="Arial"/>
              </a:endParaRPr>
            </a:p>
          </p:txBody>
        </p:sp>
        <p:sp>
          <p:nvSpPr>
            <p:cNvPr id="89" name=""/>
            <p:cNvSpPr/>
            <p:nvPr/>
          </p:nvSpPr>
          <p:spPr>
            <a:xfrm>
              <a:off x="3247920" y="1122480"/>
              <a:ext cx="523080" cy="4132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2f4f4f"/>
                  </a:solidFill>
                  <a:effectLst/>
                  <a:uFillTx/>
                  <a:latin typeface="Arial"/>
                  <a:ea typeface="DejaVu Sans"/>
                </a:rPr>
                <a:t>15</a:t>
              </a:r>
              <a:endParaRPr b="0" lang="bg-BG" sz="2400" strike="noStrike" u="none">
                <a:solidFill>
                  <a:srgbClr val="000000"/>
                </a:solidFill>
                <a:effectLst/>
                <a:uFillTx/>
                <a:latin typeface="Arial"/>
              </a:endParaRPr>
            </a:p>
          </p:txBody>
        </p:sp>
        <p:sp>
          <p:nvSpPr>
            <p:cNvPr id="90" name=""/>
            <p:cNvSpPr/>
            <p:nvPr/>
          </p:nvSpPr>
          <p:spPr>
            <a:xfrm>
              <a:off x="3932280" y="835200"/>
              <a:ext cx="522720" cy="4132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16</a:t>
              </a:r>
              <a:endParaRPr b="0" lang="bg-BG" sz="2400" strike="noStrike" u="none">
                <a:solidFill>
                  <a:srgbClr val="000000"/>
                </a:solidFill>
                <a:effectLst/>
                <a:uFillTx/>
                <a:latin typeface="Arial"/>
              </a:endParaRPr>
            </a:p>
          </p:txBody>
        </p:sp>
      </p:grpSp>
      <p:sp>
        <p:nvSpPr>
          <p:cNvPr id="91" name=""/>
          <p:cNvSpPr/>
          <p:nvPr/>
        </p:nvSpPr>
        <p:spPr>
          <a:xfrm>
            <a:off x="5759280" y="569880"/>
            <a:ext cx="1938960" cy="79128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Bölünmeler</a:t>
            </a:r>
            <a:endParaRPr b="0" lang="bg-BG" sz="2400" strike="noStrike" u="none">
              <a:solidFill>
                <a:srgbClr val="000000"/>
              </a:solidFill>
              <a:effectLst/>
              <a:uFillTx/>
              <a:latin typeface="Arial"/>
            </a:endParaRPr>
          </a:p>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8080"/>
                </a:solidFill>
                <a:effectLst/>
                <a:uFillTx/>
                <a:latin typeface="Trebuchet MS"/>
                <a:ea typeface="DejaVu Sans"/>
              </a:rPr>
              <a:t>1-4</a:t>
            </a:r>
            <a:endParaRPr b="0" lang="bg-BG" sz="2400" strike="noStrike" u="none">
              <a:solidFill>
                <a:srgbClr val="000000"/>
              </a:solidFill>
              <a:effectLst/>
              <a:uFillTx/>
              <a:latin typeface="Arial"/>
            </a:endParaRPr>
          </a:p>
        </p:txBody>
      </p:sp>
      <p:sp>
        <p:nvSpPr>
          <p:cNvPr id="92" name=""/>
          <p:cNvSpPr/>
          <p:nvPr/>
        </p:nvSpPr>
        <p:spPr>
          <a:xfrm>
            <a:off x="6559560" y="3552840"/>
            <a:ext cx="3081960" cy="791280"/>
          </a:xfrm>
          <a:prstGeom prst="rect">
            <a:avLst/>
          </a:prstGeom>
          <a:noFill/>
          <a:ln w="0">
            <a:noFill/>
          </a:ln>
        </p:spPr>
        <p:style>
          <a:lnRef idx="0"/>
          <a:fillRef idx="0"/>
          <a:effectRef idx="0"/>
          <a:fontRef idx="minor"/>
        </p:style>
        <p:txBody>
          <a:bodyPr lIns="90000" rIns="90000" tIns="54000" bIns="45000" anchor="t">
            <a:noAutofit/>
          </a:bodyPr>
          <a:p>
            <a:pP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Microsoft YaHei"/>
              </a:rPr>
              <a:t>    Zina  </a:t>
            </a:r>
            <a:r>
              <a:rPr b="1" lang="de-DE" sz="2400" strike="noStrike" u="none">
                <a:solidFill>
                  <a:srgbClr val="008080"/>
                </a:solidFill>
                <a:effectLst/>
                <a:uFillTx/>
                <a:latin typeface="Trebuchet MS"/>
                <a:ea typeface="DejaVu Sans"/>
              </a:rPr>
              <a:t>5</a:t>
            </a:r>
            <a:endParaRPr b="0" lang="bg-BG" sz="2400" strike="noStrike" u="none">
              <a:solidFill>
                <a:srgbClr val="000000"/>
              </a:solidFill>
              <a:effectLst/>
              <a:uFillTx/>
              <a:latin typeface="Arial"/>
            </a:endParaRPr>
          </a:p>
          <a:p>
            <a:pP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Microsoft YaHei"/>
              </a:rPr>
              <a:t>  Dava açmak  </a:t>
            </a:r>
            <a:r>
              <a:rPr b="1" lang="de-DE" sz="2400" strike="noStrike" u="none">
                <a:solidFill>
                  <a:srgbClr val="008080"/>
                </a:solidFill>
                <a:effectLst/>
                <a:uFillTx/>
                <a:latin typeface="Trebuchet MS"/>
                <a:ea typeface="DejaVu Sans"/>
              </a:rPr>
              <a:t>6</a:t>
            </a:r>
            <a:endParaRPr b="0" lang="bg-BG" sz="2400" strike="noStrike" u="none">
              <a:solidFill>
                <a:srgbClr val="000000"/>
              </a:solidFill>
              <a:effectLst/>
              <a:uFillTx/>
              <a:latin typeface="Arial"/>
            </a:endParaRPr>
          </a:p>
        </p:txBody>
      </p:sp>
      <p:sp>
        <p:nvSpPr>
          <p:cNvPr id="93" name=""/>
          <p:cNvSpPr/>
          <p:nvPr/>
        </p:nvSpPr>
        <p:spPr>
          <a:xfrm>
            <a:off x="5616720" y="4884840"/>
            <a:ext cx="1794240" cy="43848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Evlilik  </a:t>
            </a:r>
            <a:r>
              <a:rPr b="1" lang="de-DE" sz="2400" strike="noStrike" u="none">
                <a:solidFill>
                  <a:srgbClr val="008080"/>
                </a:solidFill>
                <a:effectLst/>
                <a:uFillTx/>
                <a:latin typeface="Trebuchet MS"/>
                <a:ea typeface="DejaVu Sans"/>
              </a:rPr>
              <a:t>7</a:t>
            </a:r>
            <a:endParaRPr b="0" lang="bg-BG" sz="2400" strike="noStrike" u="none">
              <a:solidFill>
                <a:srgbClr val="000000"/>
              </a:solidFill>
              <a:effectLst/>
              <a:uFillTx/>
              <a:latin typeface="Arial"/>
            </a:endParaRPr>
          </a:p>
        </p:txBody>
      </p:sp>
      <p:sp>
        <p:nvSpPr>
          <p:cNvPr id="94" name=""/>
          <p:cNvSpPr/>
          <p:nvPr/>
        </p:nvSpPr>
        <p:spPr>
          <a:xfrm>
            <a:off x="2268360" y="5100480"/>
            <a:ext cx="2766240" cy="45648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Kurban eti  </a:t>
            </a:r>
            <a:r>
              <a:rPr b="1" lang="de-DE" sz="2400" strike="noStrike" u="none">
                <a:solidFill>
                  <a:srgbClr val="008080"/>
                </a:solidFill>
                <a:effectLst/>
                <a:uFillTx/>
                <a:latin typeface="Trebuchet MS"/>
                <a:ea typeface="DejaVu Sans"/>
              </a:rPr>
              <a:t>8-10</a:t>
            </a:r>
            <a:endParaRPr b="0" lang="bg-BG" sz="2400" strike="noStrike" u="none">
              <a:solidFill>
                <a:srgbClr val="000000"/>
              </a:solidFill>
              <a:effectLst/>
              <a:uFillTx/>
              <a:latin typeface="Arial"/>
            </a:endParaRPr>
          </a:p>
        </p:txBody>
      </p:sp>
      <p:sp>
        <p:nvSpPr>
          <p:cNvPr id="95" name=""/>
          <p:cNvSpPr/>
          <p:nvPr/>
        </p:nvSpPr>
        <p:spPr>
          <a:xfrm>
            <a:off x="900000" y="4367160"/>
            <a:ext cx="1973880" cy="43884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Başörtü  </a:t>
            </a:r>
            <a:r>
              <a:rPr b="1" lang="de-DE" sz="2400" strike="noStrike" u="none">
                <a:solidFill>
                  <a:srgbClr val="008080"/>
                </a:solidFill>
                <a:effectLst/>
                <a:uFillTx/>
                <a:latin typeface="Trebuchet MS"/>
                <a:ea typeface="DejaVu Sans"/>
              </a:rPr>
              <a:t>11</a:t>
            </a:r>
            <a:endParaRPr b="0" lang="bg-BG" sz="2400" strike="noStrike" u="none">
              <a:solidFill>
                <a:srgbClr val="000000"/>
              </a:solidFill>
              <a:effectLst/>
              <a:uFillTx/>
              <a:latin typeface="Arial"/>
            </a:endParaRPr>
          </a:p>
        </p:txBody>
      </p:sp>
      <p:sp>
        <p:nvSpPr>
          <p:cNvPr id="96" name=""/>
          <p:cNvSpPr/>
          <p:nvPr/>
        </p:nvSpPr>
        <p:spPr>
          <a:xfrm>
            <a:off x="-144360" y="3959280"/>
            <a:ext cx="2946960" cy="43884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Rabbin sofrası </a:t>
            </a:r>
            <a:r>
              <a:rPr b="1" lang="de-DE" sz="2400" strike="noStrike" u="none">
                <a:solidFill>
                  <a:srgbClr val="008080"/>
                </a:solidFill>
                <a:effectLst/>
                <a:uFillTx/>
                <a:latin typeface="Trebuchet MS"/>
                <a:ea typeface="DejaVu Sans"/>
              </a:rPr>
              <a:t>11</a:t>
            </a:r>
            <a:endParaRPr b="0" lang="bg-BG" sz="2400" strike="noStrike" u="none">
              <a:solidFill>
                <a:srgbClr val="000000"/>
              </a:solidFill>
              <a:effectLst/>
              <a:uFillTx/>
              <a:latin typeface="Arial"/>
            </a:endParaRPr>
          </a:p>
        </p:txBody>
      </p:sp>
      <p:sp>
        <p:nvSpPr>
          <p:cNvPr id="97" name=""/>
          <p:cNvSpPr/>
          <p:nvPr/>
        </p:nvSpPr>
        <p:spPr>
          <a:xfrm>
            <a:off x="252360" y="1979640"/>
            <a:ext cx="2046960" cy="79128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Ruh vergileri</a:t>
            </a:r>
            <a:endParaRPr b="0" lang="bg-BG" sz="2400" strike="noStrike" u="none">
              <a:solidFill>
                <a:srgbClr val="000000"/>
              </a:solidFill>
              <a:effectLst/>
              <a:uFillTx/>
              <a:latin typeface="Arial"/>
            </a:endParaRPr>
          </a:p>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8080"/>
                </a:solidFill>
                <a:effectLst/>
                <a:uFillTx/>
                <a:latin typeface="Trebuchet MS"/>
                <a:ea typeface="DejaVu Sans"/>
              </a:rPr>
              <a:t>12-14</a:t>
            </a:r>
            <a:endParaRPr b="0" lang="bg-BG" sz="2400" strike="noStrike" u="none">
              <a:solidFill>
                <a:srgbClr val="000000"/>
              </a:solidFill>
              <a:effectLst/>
              <a:uFillTx/>
              <a:latin typeface="Arial"/>
            </a:endParaRPr>
          </a:p>
        </p:txBody>
      </p:sp>
      <p:sp>
        <p:nvSpPr>
          <p:cNvPr id="98" name=""/>
          <p:cNvSpPr/>
          <p:nvPr/>
        </p:nvSpPr>
        <p:spPr>
          <a:xfrm>
            <a:off x="1547640" y="671400"/>
            <a:ext cx="1723320" cy="43884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Diriliş  </a:t>
            </a:r>
            <a:r>
              <a:rPr b="1" lang="de-DE" sz="2400" strike="noStrike" u="none">
                <a:solidFill>
                  <a:srgbClr val="008080"/>
                </a:solidFill>
                <a:effectLst/>
                <a:uFillTx/>
                <a:latin typeface="Trebuchet MS"/>
                <a:ea typeface="DejaVu Sans"/>
              </a:rPr>
              <a:t>15</a:t>
            </a:r>
            <a:endParaRPr b="0" lang="bg-BG" sz="2400" strike="noStrike" u="none">
              <a:solidFill>
                <a:srgbClr val="000000"/>
              </a:solidFill>
              <a:effectLst/>
              <a:uFillTx/>
              <a:latin typeface="Arial"/>
            </a:endParaRPr>
          </a:p>
        </p:txBody>
      </p:sp>
      <p:sp>
        <p:nvSpPr>
          <p:cNvPr id="99" name=""/>
          <p:cNvSpPr/>
          <p:nvPr/>
        </p:nvSpPr>
        <p:spPr>
          <a:xfrm>
            <a:off x="-252360" y="179280"/>
            <a:ext cx="5034600" cy="43884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Para toplaması + yolculuk  </a:t>
            </a:r>
            <a:r>
              <a:rPr b="1" lang="de-DE" sz="2400" strike="noStrike" u="none">
                <a:solidFill>
                  <a:srgbClr val="008080"/>
                </a:solidFill>
                <a:effectLst/>
                <a:uFillTx/>
                <a:latin typeface="Trebuchet MS"/>
                <a:ea typeface="DejaVu Sans"/>
              </a:rPr>
              <a:t>16</a:t>
            </a:r>
            <a:endParaRPr b="0" lang="bg-BG" sz="2400" strike="noStrike" u="none">
              <a:solidFill>
                <a:srgbClr val="000000"/>
              </a:solidFill>
              <a:effectLst/>
              <a:uFillTx/>
              <a:latin typeface="Arial"/>
            </a:endParaRPr>
          </a:p>
        </p:txBody>
      </p:sp>
      <p:sp>
        <p:nvSpPr>
          <p:cNvPr id="100" name=""/>
          <p:cNvSpPr/>
          <p:nvPr/>
        </p:nvSpPr>
        <p:spPr>
          <a:xfrm>
            <a:off x="7128000" y="1789200"/>
            <a:ext cx="2694600" cy="1186200"/>
          </a:xfrm>
          <a:prstGeom prst="rect">
            <a:avLst/>
          </a:prstGeom>
          <a:solidFill>
            <a:srgbClr val="ffefd5"/>
          </a:solidFill>
          <a:ln w="36720">
            <a:solidFill>
              <a:srgbClr val="a9a9a9"/>
            </a:solidFill>
            <a:round/>
          </a:ln>
        </p:spPr>
        <p:style>
          <a:lnRef idx="0"/>
          <a:fillRef idx="0"/>
          <a:effectRef idx="0"/>
          <a:fontRef idx="minor"/>
        </p:style>
        <p:txBody>
          <a:bodyPr lIns="54720" rIns="73080" tIns="193320" bIns="0" anchor="ctr">
            <a:noAutofit/>
          </a:bodyPr>
          <a:p>
            <a:pPr algn="ctr">
              <a:lnSpc>
                <a:spcPct val="84000"/>
              </a:lnSpc>
              <a:spcBef>
                <a:spcPts val="88"/>
              </a:spcBef>
              <a:spcAft>
                <a:spcPts val="9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3200" strike="noStrike" u="none">
                <a:solidFill>
                  <a:srgbClr val="008080"/>
                </a:solidFill>
                <a:effectLst/>
                <a:uFillTx/>
                <a:latin typeface="Palatino Linotype"/>
                <a:ea typeface="DejaVu Sans"/>
              </a:rPr>
              <a:t>1.Korintliler</a:t>
            </a:r>
            <a:endParaRPr b="0" lang="bg-BG" sz="3200" strike="noStrike" u="none">
              <a:solidFill>
                <a:srgbClr val="000000"/>
              </a:solidFill>
              <a:effectLst/>
              <a:uFillTx/>
              <a:latin typeface="Arial"/>
            </a:endParaRPr>
          </a:p>
          <a:p>
            <a:pPr algn="ctr">
              <a:lnSpc>
                <a:spcPct val="84000"/>
              </a:lnSpc>
              <a:spcBef>
                <a:spcPts val="88"/>
              </a:spcBef>
              <a:spcAft>
                <a:spcPts val="9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4200" strike="noStrike" u="none">
                <a:solidFill>
                  <a:srgbClr val="0000cd"/>
                </a:solidFill>
                <a:effectLst/>
                <a:uFillTx/>
                <a:latin typeface="Palatino Linotype"/>
                <a:ea typeface="DejaVu Sans"/>
              </a:rPr>
              <a:t>İSKELET</a:t>
            </a:r>
            <a:endParaRPr b="0" lang="bg-BG" sz="4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dur="indefinite" fill="hold">
                      <p:stCondLst>
                        <p:cond delay="indefinite"/>
                      </p:stCondLst>
                      <p:childTnLst>
                        <p:par>
                          <p:cTn id="4" dur="indefinite" fill="hold">
                            <p:stCondLst>
                              <p:cond delay="0"/>
                            </p:stCondLst>
                            <p:childTnLst>
                              <p:par>
                                <p:cTn id="5" dur="indefinite" nodeType="clickEffect" fill="hold" presetClass="entr" presetID="1">
                                  <p:stCondLst>
                                    <p:cond delay="0"/>
                                  </p:stCondLst>
                                  <p:childTnLst>
                                    <p:set>
                                      <p:cBhvr>
                                        <p:cTn id="6" dur="1" fill="hold">
                                          <p:stCondLst>
                                            <p:cond delay="0"/>
                                          </p:stCondLst>
                                        </p:cTn>
                                        <p:tgtEl>
                                          <p:spTgt spid="91">
                                            <p:txEl>
                                              <p:pRg st="0" end="0"/>
                                            </p:txEl>
                                          </p:spTgt>
                                        </p:tgtEl>
                                        <p:attrNameLst>
                                          <p:attrName>style.visibility</p:attrName>
                                        </p:attrNameLst>
                                      </p:cBhvr>
                                      <p:to>
                                        <p:strVal val="visible"/>
                                      </p:to>
                                    </p:set>
                                  </p:childTnLst>
                                </p:cTn>
                              </p:par>
                              <p:par>
                                <p:cTn id="7" dur="indefinite" nodeType="withEffect" fill="hold" presetClass="entr" presetID="1">
                                  <p:stCondLst>
                                    <p:cond delay="0"/>
                                  </p:stCondLst>
                                  <p:childTnLst>
                                    <p:set>
                                      <p:cBhvr>
                                        <p:cTn id="8" dur="1" fill="hold">
                                          <p:stCondLst>
                                            <p:cond delay="0"/>
                                          </p:stCondLst>
                                        </p:cTn>
                                        <p:tgtEl>
                                          <p:spTgt spid="91">
                                            <p:txEl>
                                              <p:pRg st="1" end="1"/>
                                            </p:txEl>
                                          </p:spTgt>
                                        </p:tgtEl>
                                        <p:attrNameLst>
                                          <p:attrName>style.visibility</p:attrName>
                                        </p:attrNameLst>
                                      </p:cBhvr>
                                      <p:to>
                                        <p:strVal val="visible"/>
                                      </p:to>
                                    </p:set>
                                  </p:childTnLst>
                                </p:cTn>
                              </p:par>
                            </p:childTnLst>
                          </p:cTn>
                        </p:par>
                      </p:childTnLst>
                    </p:cTn>
                  </p:par>
                  <p:par>
                    <p:cTn id="9" dur="indefinite" fill="hold">
                      <p:stCondLst>
                        <p:cond delay="indefinite"/>
                      </p:stCondLst>
                      <p:childTnLst>
                        <p:par>
                          <p:cTn id="10" dur="indefinite" fill="hold">
                            <p:stCondLst>
                              <p:cond delay="0"/>
                            </p:stCondLst>
                            <p:childTnLst>
                              <p:par>
                                <p:cTn id="11" dur="indefinite" nodeType="clickEffect" fill="hold" presetClass="entr" presetID="1">
                                  <p:stCondLst>
                                    <p:cond delay="0"/>
                                  </p:stCondLst>
                                  <p:childTnLst>
                                    <p:set>
                                      <p:cBhvr>
                                        <p:cTn id="12" dur="1" fill="hold">
                                          <p:stCondLst>
                                            <p:cond delay="0"/>
                                          </p:stCondLst>
                                        </p:cTn>
                                        <p:tgtEl>
                                          <p:spTgt spid="92">
                                            <p:txEl>
                                              <p:pRg st="0" end="0"/>
                                            </p:txEl>
                                          </p:spTgt>
                                        </p:tgtEl>
                                        <p:attrNameLst>
                                          <p:attrName>style.visibility</p:attrName>
                                        </p:attrNameLst>
                                      </p:cBhvr>
                                      <p:to>
                                        <p:strVal val="visible"/>
                                      </p:to>
                                    </p:set>
                                  </p:childTnLst>
                                </p:cTn>
                              </p:par>
                            </p:childTnLst>
                          </p:cTn>
                        </p:par>
                      </p:childTnLst>
                    </p:cTn>
                  </p:par>
                  <p:par>
                    <p:cTn id="13" dur="indefinite" fill="hold">
                      <p:stCondLst>
                        <p:cond delay="indefinite"/>
                      </p:stCondLst>
                      <p:childTnLst>
                        <p:par>
                          <p:cTn id="14" dur="indefinite" fill="hold">
                            <p:stCondLst>
                              <p:cond delay="0"/>
                            </p:stCondLst>
                            <p:childTnLst>
                              <p:par>
                                <p:cTn id="15" dur="indefinite" nodeType="clickEffect" fill="hold" presetClass="entr" presetID="1">
                                  <p:stCondLst>
                                    <p:cond delay="0"/>
                                  </p:stCondLst>
                                  <p:childTnLst>
                                    <p:set>
                                      <p:cBhvr>
                                        <p:cTn id="16" dur="1" fill="hold">
                                          <p:stCondLst>
                                            <p:cond delay="0"/>
                                          </p:stCondLst>
                                        </p:cTn>
                                        <p:tgtEl>
                                          <p:spTgt spid="92">
                                            <p:txEl>
                                              <p:pRg st="1" end="1"/>
                                            </p:txEl>
                                          </p:spTgt>
                                        </p:tgtEl>
                                        <p:attrNameLst>
                                          <p:attrName>style.visibility</p:attrName>
                                        </p:attrNameLst>
                                      </p:cBhvr>
                                      <p:to>
                                        <p:strVal val="visible"/>
                                      </p:to>
                                    </p:set>
                                  </p:childTnLst>
                                </p:cTn>
                              </p:par>
                            </p:childTnLst>
                          </p:cTn>
                        </p:par>
                      </p:childTnLst>
                    </p:cTn>
                  </p:par>
                  <p:par>
                    <p:cTn id="17" dur="indefinite" fill="hold">
                      <p:stCondLst>
                        <p:cond delay="indefinite"/>
                      </p:stCondLst>
                      <p:childTnLst>
                        <p:par>
                          <p:cTn id="18" dur="indefinite" fill="hold">
                            <p:stCondLst>
                              <p:cond delay="0"/>
                            </p:stCondLst>
                            <p:childTnLst>
                              <p:par>
                                <p:cTn id="19" dur="indefinite" nodeType="clickEffect" fill="hold" presetClass="entr" presetID="1">
                                  <p:stCondLst>
                                    <p:cond delay="0"/>
                                  </p:stCondLst>
                                  <p:childTnLst>
                                    <p:set>
                                      <p:cBhvr>
                                        <p:cTn id="20" dur="1" fill="hold">
                                          <p:stCondLst>
                                            <p:cond delay="0"/>
                                          </p:stCondLst>
                                        </p:cTn>
                                        <p:tgtEl>
                                          <p:spTgt spid="93">
                                            <p:txEl>
                                              <p:pRg st="0" end="0"/>
                                            </p:txEl>
                                          </p:spTgt>
                                        </p:tgtEl>
                                        <p:attrNameLst>
                                          <p:attrName>style.visibility</p:attrName>
                                        </p:attrNameLst>
                                      </p:cBhvr>
                                      <p:to>
                                        <p:strVal val="visible"/>
                                      </p:to>
                                    </p:set>
                                  </p:childTnLst>
                                </p:cTn>
                              </p:par>
                            </p:childTnLst>
                          </p:cTn>
                        </p:par>
                      </p:childTnLst>
                    </p:cTn>
                  </p:par>
                  <p:par>
                    <p:cTn id="21" dur="indefinite" fill="hold">
                      <p:stCondLst>
                        <p:cond delay="indefinite"/>
                      </p:stCondLst>
                      <p:childTnLst>
                        <p:par>
                          <p:cTn id="22" dur="indefinite" fill="hold">
                            <p:stCondLst>
                              <p:cond delay="0"/>
                            </p:stCondLst>
                            <p:childTnLst>
                              <p:par>
                                <p:cTn id="23" dur="indefinite" nodeType="clickEffect" fill="hold" presetClass="entr" presetID="1">
                                  <p:stCondLst>
                                    <p:cond delay="0"/>
                                  </p:stCondLst>
                                  <p:childTnLst>
                                    <p:set>
                                      <p:cBhvr>
                                        <p:cTn id="24" dur="1" fill="hold">
                                          <p:stCondLst>
                                            <p:cond delay="0"/>
                                          </p:stCondLst>
                                        </p:cTn>
                                        <p:tgtEl>
                                          <p:spTgt spid="94">
                                            <p:txEl>
                                              <p:pRg st="0" end="0"/>
                                            </p:txEl>
                                          </p:spTgt>
                                        </p:tgtEl>
                                        <p:attrNameLst>
                                          <p:attrName>style.visibility</p:attrName>
                                        </p:attrNameLst>
                                      </p:cBhvr>
                                      <p:to>
                                        <p:strVal val="visible"/>
                                      </p:to>
                                    </p:set>
                                  </p:childTnLst>
                                </p:cTn>
                              </p:par>
                            </p:childTnLst>
                          </p:cTn>
                        </p:par>
                      </p:childTnLst>
                    </p:cTn>
                  </p:par>
                  <p:par>
                    <p:cTn id="25" dur="indefinite" fill="hold">
                      <p:stCondLst>
                        <p:cond delay="indefinite"/>
                      </p:stCondLst>
                      <p:childTnLst>
                        <p:par>
                          <p:cTn id="26" dur="indefinite" fill="hold">
                            <p:stCondLst>
                              <p:cond delay="0"/>
                            </p:stCondLst>
                            <p:childTnLst>
                              <p:par>
                                <p:cTn id="27" dur="indefinite" nodeType="clickEffect" fill="hold" presetClass="entr" presetID="1">
                                  <p:stCondLst>
                                    <p:cond delay="0"/>
                                  </p:stCondLst>
                                  <p:childTnLst>
                                    <p:set>
                                      <p:cBhvr>
                                        <p:cTn id="28" dur="1" fill="hold">
                                          <p:stCondLst>
                                            <p:cond delay="0"/>
                                          </p:stCondLst>
                                        </p:cTn>
                                        <p:tgtEl>
                                          <p:spTgt spid="95">
                                            <p:txEl>
                                              <p:pRg st="0" end="0"/>
                                            </p:txEl>
                                          </p:spTgt>
                                        </p:tgtEl>
                                        <p:attrNameLst>
                                          <p:attrName>style.visibility</p:attrName>
                                        </p:attrNameLst>
                                      </p:cBhvr>
                                      <p:to>
                                        <p:strVal val="visible"/>
                                      </p:to>
                                    </p:set>
                                  </p:childTnLst>
                                </p:cTn>
                              </p:par>
                            </p:childTnLst>
                          </p:cTn>
                        </p:par>
                      </p:childTnLst>
                    </p:cTn>
                  </p:par>
                  <p:par>
                    <p:cTn id="29" dur="indefinite" fill="hold">
                      <p:stCondLst>
                        <p:cond delay="indefinite"/>
                      </p:stCondLst>
                      <p:childTnLst>
                        <p:par>
                          <p:cTn id="30" dur="indefinite" fill="hold">
                            <p:stCondLst>
                              <p:cond delay="0"/>
                            </p:stCondLst>
                            <p:childTnLst>
                              <p:par>
                                <p:cTn id="31" dur="indefinite" nodeType="clickEffect" fill="hold" presetClass="entr" presetID="1">
                                  <p:stCondLst>
                                    <p:cond delay="0"/>
                                  </p:stCondLst>
                                  <p:childTnLst>
                                    <p:set>
                                      <p:cBhvr>
                                        <p:cTn id="32" dur="1" fill="hold">
                                          <p:stCondLst>
                                            <p:cond delay="0"/>
                                          </p:stCondLst>
                                        </p:cTn>
                                        <p:tgtEl>
                                          <p:spTgt spid="96">
                                            <p:txEl>
                                              <p:pRg st="0" end="0"/>
                                            </p:txEl>
                                          </p:spTgt>
                                        </p:tgtEl>
                                        <p:attrNameLst>
                                          <p:attrName>style.visibility</p:attrName>
                                        </p:attrNameLst>
                                      </p:cBhvr>
                                      <p:to>
                                        <p:strVal val="visible"/>
                                      </p:to>
                                    </p:set>
                                  </p:childTnLst>
                                </p:cTn>
                              </p:par>
                            </p:childTnLst>
                          </p:cTn>
                        </p:par>
                      </p:childTnLst>
                    </p:cTn>
                  </p:par>
                  <p:par>
                    <p:cTn id="33" dur="indefinite" fill="hold">
                      <p:stCondLst>
                        <p:cond delay="indefinite"/>
                      </p:stCondLst>
                      <p:childTnLst>
                        <p:par>
                          <p:cTn id="34" dur="indefinite" fill="hold">
                            <p:stCondLst>
                              <p:cond delay="0"/>
                            </p:stCondLst>
                            <p:childTnLst>
                              <p:par>
                                <p:cTn id="35" dur="indefinite" nodeType="clickEffect" fill="hold" presetClass="entr" presetID="1">
                                  <p:stCondLst>
                                    <p:cond delay="0"/>
                                  </p:stCondLst>
                                  <p:childTnLst>
                                    <p:set>
                                      <p:cBhvr>
                                        <p:cTn id="36" dur="1" fill="hold">
                                          <p:stCondLst>
                                            <p:cond delay="0"/>
                                          </p:stCondLst>
                                        </p:cTn>
                                        <p:tgtEl>
                                          <p:spTgt spid="97">
                                            <p:txEl>
                                              <p:pRg st="0" end="0"/>
                                            </p:txEl>
                                          </p:spTgt>
                                        </p:tgtEl>
                                        <p:attrNameLst>
                                          <p:attrName>style.visibility</p:attrName>
                                        </p:attrNameLst>
                                      </p:cBhvr>
                                      <p:to>
                                        <p:strVal val="visible"/>
                                      </p:to>
                                    </p:set>
                                  </p:childTnLst>
                                </p:cTn>
                              </p:par>
                              <p:par>
                                <p:cTn id="37" dur="indefinite" nodeType="withEffect" fill="hold" presetClass="entr" presetID="1">
                                  <p:stCondLst>
                                    <p:cond delay="0"/>
                                  </p:stCondLst>
                                  <p:childTnLst>
                                    <p:set>
                                      <p:cBhvr>
                                        <p:cTn id="38" dur="1" fill="hold">
                                          <p:stCondLst>
                                            <p:cond delay="0"/>
                                          </p:stCondLst>
                                        </p:cTn>
                                        <p:tgtEl>
                                          <p:spTgt spid="97">
                                            <p:txEl>
                                              <p:pRg st="1" end="1"/>
                                            </p:txEl>
                                          </p:spTgt>
                                        </p:tgtEl>
                                        <p:attrNameLst>
                                          <p:attrName>style.visibility</p:attrName>
                                        </p:attrNameLst>
                                      </p:cBhvr>
                                      <p:to>
                                        <p:strVal val="visible"/>
                                      </p:to>
                                    </p:set>
                                  </p:childTnLst>
                                </p:cTn>
                              </p:par>
                            </p:childTnLst>
                          </p:cTn>
                        </p:par>
                      </p:childTnLst>
                    </p:cTn>
                  </p:par>
                  <p:par>
                    <p:cTn id="39" dur="indefinite" fill="hold">
                      <p:stCondLst>
                        <p:cond delay="indefinite"/>
                      </p:stCondLst>
                      <p:childTnLst>
                        <p:par>
                          <p:cTn id="40" dur="indefinite" fill="hold">
                            <p:stCondLst>
                              <p:cond delay="0"/>
                            </p:stCondLst>
                            <p:childTnLst>
                              <p:par>
                                <p:cTn id="41" dur="indefinite" nodeType="clickEffect" fill="hold" presetClass="entr" presetID="1">
                                  <p:stCondLst>
                                    <p:cond delay="0"/>
                                  </p:stCondLst>
                                  <p:childTnLst>
                                    <p:set>
                                      <p:cBhvr>
                                        <p:cTn id="42" dur="1" fill="hold">
                                          <p:stCondLst>
                                            <p:cond delay="0"/>
                                          </p:stCondLst>
                                        </p:cTn>
                                        <p:tgtEl>
                                          <p:spTgt spid="98">
                                            <p:txEl>
                                              <p:pRg st="0" end="0"/>
                                            </p:txEl>
                                          </p:spTgt>
                                        </p:tgtEl>
                                        <p:attrNameLst>
                                          <p:attrName>style.visibility</p:attrName>
                                        </p:attrNameLst>
                                      </p:cBhvr>
                                      <p:to>
                                        <p:strVal val="visible"/>
                                      </p:to>
                                    </p:set>
                                  </p:childTnLst>
                                </p:cTn>
                              </p:par>
                            </p:childTnLst>
                          </p:cTn>
                        </p:par>
                      </p:childTnLst>
                    </p:cTn>
                  </p:par>
                  <p:par>
                    <p:cTn id="43" dur="indefinite" fill="hold">
                      <p:stCondLst>
                        <p:cond delay="indefinite"/>
                      </p:stCondLst>
                      <p:childTnLst>
                        <p:par>
                          <p:cTn id="44" dur="indefinite" fill="hold">
                            <p:stCondLst>
                              <p:cond delay="0"/>
                            </p:stCondLst>
                            <p:childTnLst>
                              <p:par>
                                <p:cTn id="45" dur="indefinite" nodeType="clickEffect" fill="hold" presetClass="entr" presetID="1">
                                  <p:stCondLst>
                                    <p:cond delay="0"/>
                                  </p:stCondLst>
                                  <p:childTnLst>
                                    <p:set>
                                      <p:cBhvr>
                                        <p:cTn id="46" dur="1" fill="hold">
                                          <p:stCondLst>
                                            <p:cond delay="0"/>
                                          </p:stCondLst>
                                        </p:cTn>
                                        <p:tgtEl>
                                          <p:spTgt spid="99">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tile tx="0" ty="0" sx="100000" sy="100000" algn="ctr"/>
        </a:blipFill>
      </p:bgPr>
    </p:bg>
    <p:spTree>
      <p:nvGrpSpPr>
        <p:cNvPr id="1" name=""/>
        <p:cNvGrpSpPr/>
        <p:nvPr/>
      </p:nvGrpSpPr>
      <p:grpSpPr>
        <a:xfrm>
          <a:off x="0" y="0"/>
          <a:ext cx="0" cy="0"/>
          <a:chOff x="0" y="0"/>
          <a:chExt cx="0" cy="0"/>
        </a:xfrm>
      </p:grpSpPr>
      <p:sp>
        <p:nvSpPr>
          <p:cNvPr id="101" name=""/>
          <p:cNvSpPr/>
          <p:nvPr/>
        </p:nvSpPr>
        <p:spPr>
          <a:xfrm>
            <a:off x="216000" y="179280"/>
            <a:ext cx="9679320" cy="572400"/>
          </a:xfrm>
          <a:prstGeom prst="rect">
            <a:avLst/>
          </a:prstGeom>
          <a:noFill/>
          <a:ln w="0">
            <a:noFill/>
          </a:ln>
        </p:spPr>
        <p:style>
          <a:lnRef idx="0"/>
          <a:fillRef idx="0"/>
          <a:effectRef idx="0"/>
          <a:fontRef idx="minor"/>
        </p:style>
        <p:txBody>
          <a:bodyPr lIns="90000" rIns="90000" tIns="53280" bIns="45000" anchor="t">
            <a:noAutofit/>
          </a:bodyPr>
          <a:p>
            <a:pPr>
              <a:lnSpc>
                <a:spcPct val="100000"/>
              </a:lnSpc>
              <a:spcBef>
                <a:spcPts val="11"/>
              </a:spcBef>
              <a:spcAft>
                <a:spcPts val="1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00cd"/>
                </a:solidFill>
                <a:effectLst/>
                <a:uFillTx/>
                <a:latin typeface="Trebuchet MS"/>
                <a:ea typeface="DejaVu Sans"/>
              </a:rPr>
              <a:t>8. Problem: RUH VERGİLERİ (Bölüm 12-14)</a:t>
            </a:r>
            <a:endParaRPr b="0" lang="bg-BG" sz="2200" strike="noStrike" u="none">
              <a:solidFill>
                <a:srgbClr val="000000"/>
              </a:solidFill>
              <a:effectLst/>
              <a:uFillTx/>
              <a:latin typeface="Arial"/>
            </a:endParaRPr>
          </a:p>
          <a:p>
            <a:pPr marL="549360" indent="-540000">
              <a:lnSpc>
                <a:spcPct val="100000"/>
              </a:lnSpc>
              <a:spcBef>
                <a:spcPts val="11"/>
              </a:spcBef>
              <a:spcAft>
                <a:spcPts val="300"/>
              </a:spcAft>
              <a:tabLst>
                <a:tab algn="l" pos="0"/>
              </a:tabLst>
            </a:pPr>
            <a:endParaRPr b="0" lang="bg-BG" sz="2000" strike="noStrike" u="none">
              <a:solidFill>
                <a:srgbClr val="000000"/>
              </a:solidFill>
              <a:effectLst/>
              <a:uFillTx/>
              <a:latin typeface="Arial"/>
            </a:endParaRPr>
          </a:p>
        </p:txBody>
      </p:sp>
      <p:sp>
        <p:nvSpPr>
          <p:cNvPr id="102" name=""/>
          <p:cNvSpPr/>
          <p:nvPr/>
        </p:nvSpPr>
        <p:spPr>
          <a:xfrm>
            <a:off x="541800" y="1009440"/>
            <a:ext cx="8852400" cy="3236760"/>
          </a:xfrm>
          <a:prstGeom prst="rect">
            <a:avLst/>
          </a:prstGeom>
          <a:noFill/>
          <a:ln w="0">
            <a:noFill/>
          </a:ln>
        </p:spPr>
        <p:style>
          <a:lnRef idx="0"/>
          <a:fillRef idx="0"/>
          <a:effectRef idx="0"/>
          <a:fontRef idx="minor"/>
        </p:style>
        <p:txBody>
          <a:bodyPr lIns="90000" rIns="90000" tIns="53280" bIns="45000" anchor="t">
            <a:noAutofit/>
          </a:bodyPr>
          <a:p>
            <a:pPr>
              <a:lnSpc>
                <a:spcPct val="100000"/>
              </a:lnSpc>
              <a:spcAft>
                <a:spcPts val="1134"/>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b0000"/>
                </a:solidFill>
                <a:effectLst/>
                <a:uFillTx/>
                <a:latin typeface="Trebuchet MS"/>
                <a:ea typeface="DejaVu Sans"/>
              </a:rPr>
              <a:t>Soru: Ruh vergileri nasıl kullanmalıyız ?</a:t>
            </a:r>
            <a:endParaRPr b="0" lang="bg-BG" sz="20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Cevap:</a:t>
            </a:r>
            <a:endParaRPr b="0" lang="bg-BG" sz="20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	</a:t>
            </a:r>
            <a:r>
              <a:rPr b="1" lang="de-DE" sz="2000" strike="noStrike" u="none">
                <a:solidFill>
                  <a:srgbClr val="000080"/>
                </a:solidFill>
                <a:effectLst/>
                <a:uFillTx/>
                <a:latin typeface="Trebuchet MS"/>
                <a:ea typeface="DejaVu Sans"/>
              </a:rPr>
              <a:t>1) Ruh vergileri birlik getiriyor (12:1-11)</a:t>
            </a:r>
            <a:endParaRPr b="0" lang="bg-BG" sz="20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	</a:t>
            </a:r>
            <a:r>
              <a:rPr b="1" lang="de-DE" sz="2000" strike="noStrike" u="none">
                <a:solidFill>
                  <a:srgbClr val="000080"/>
                </a:solidFill>
                <a:effectLst/>
                <a:uFillTx/>
                <a:latin typeface="Trebuchet MS"/>
                <a:ea typeface="DejaVu Sans"/>
              </a:rPr>
              <a:t>2) Bedenin içinde farklılık ve birlik var (12:12-27)</a:t>
            </a:r>
            <a:endParaRPr b="0" lang="bg-BG" sz="20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	</a:t>
            </a:r>
            <a:r>
              <a:rPr b="1" lang="de-DE" sz="2000" strike="noStrike" u="none">
                <a:solidFill>
                  <a:srgbClr val="000080"/>
                </a:solidFill>
                <a:effectLst/>
                <a:uFillTx/>
                <a:latin typeface="Trebuchet MS"/>
                <a:ea typeface="DejaVu Sans"/>
              </a:rPr>
              <a:t>3) Kimi ruh vergileri daha büyük (12:28-31)</a:t>
            </a:r>
            <a:endParaRPr b="0" lang="bg-BG" sz="20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	</a:t>
            </a:r>
            <a:r>
              <a:rPr b="1" lang="de-DE" sz="2000" strike="noStrike" u="none">
                <a:solidFill>
                  <a:srgbClr val="000080"/>
                </a:solidFill>
                <a:effectLst/>
                <a:uFillTx/>
                <a:latin typeface="Trebuchet MS"/>
                <a:ea typeface="DejaVu Sans"/>
              </a:rPr>
              <a:t>4) Sevgiyi aramak, ruhsal vergileri aramaktan daha önemli (13:1-13)</a:t>
            </a:r>
            <a:endParaRPr b="0" lang="bg-BG" sz="20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	</a:t>
            </a:r>
            <a:r>
              <a:rPr b="1" lang="de-DE" sz="2000" strike="noStrike" u="none">
                <a:solidFill>
                  <a:srgbClr val="000080"/>
                </a:solidFill>
                <a:effectLst/>
                <a:uFillTx/>
                <a:latin typeface="Trebuchet MS"/>
                <a:ea typeface="DejaVu Sans"/>
              </a:rPr>
              <a:t>5) Peygamberlik, dillerden daha önemlidir (14:1-25)</a:t>
            </a:r>
            <a:endParaRPr b="0" lang="bg-BG" sz="20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	</a:t>
            </a:r>
            <a:r>
              <a:rPr b="1" lang="de-DE" sz="2000" strike="noStrike" u="none">
                <a:solidFill>
                  <a:srgbClr val="000080"/>
                </a:solidFill>
                <a:effectLst/>
                <a:uFillTx/>
                <a:latin typeface="Trebuchet MS"/>
                <a:ea typeface="DejaVu Sans"/>
              </a:rPr>
              <a:t>6) Toplantıda karışıklık olmasın - pratik uygulamalar (14:26-40)</a:t>
            </a: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47" dur="indefinite" restart="never" nodeType="tmRoot">
          <p:childTnLst>
            <p:seq>
              <p:cTn id="48" dur="indefinite" nodeType="mainSeq">
                <p:childTnLst>
                  <p:par>
                    <p:cTn id="49" fill="hold">
                      <p:stCondLst>
                        <p:cond delay="indefinite"/>
                      </p:stCondLst>
                      <p:childTnLst>
                        <p:par>
                          <p:cTn id="50" fill="hold">
                            <p:stCondLst>
                              <p:cond delay="0"/>
                            </p:stCondLst>
                            <p:childTnLst>
                              <p:par>
                                <p:cTn id="51" nodeType="clickEffect" fill="hold" presetClass="entr" presetID="1">
                                  <p:stCondLst>
                                    <p:cond delay="0"/>
                                  </p:stCondLst>
                                  <p:childTnLst>
                                    <p:set>
                                      <p:cBhvr>
                                        <p:cTn id="52"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3" name=""/>
          <p:cNvSpPr/>
          <p:nvPr/>
        </p:nvSpPr>
        <p:spPr>
          <a:xfrm>
            <a:off x="0" y="0"/>
            <a:ext cx="10089000" cy="560880"/>
          </a:xfrm>
          <a:prstGeom prst="rect">
            <a:avLst/>
          </a:prstGeom>
          <a:solidFill>
            <a:srgbClr val="383d3c">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8. Problem:   RUH VERGİLERİ  (b. 12-14)</a:t>
            </a:r>
            <a:endParaRPr b="0" lang="bg-BG" sz="2400" strike="noStrike" u="none">
              <a:solidFill>
                <a:srgbClr val="ffffff"/>
              </a:solidFill>
              <a:effectLst/>
              <a:uFillTx/>
              <a:latin typeface="Arial"/>
            </a:endParaRPr>
          </a:p>
        </p:txBody>
      </p:sp>
      <p:sp>
        <p:nvSpPr>
          <p:cNvPr id="104" name=""/>
          <p:cNvSpPr/>
          <p:nvPr/>
        </p:nvSpPr>
        <p:spPr>
          <a:xfrm>
            <a:off x="432000" y="1404360"/>
            <a:ext cx="2770200" cy="1619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8b4513"/>
                </a:solidFill>
                <a:effectLst/>
                <a:uFillTx/>
                <a:latin typeface="Trebuchet MS"/>
                <a:ea typeface="DejaVu Sans"/>
              </a:rPr>
              <a:t>1.Kor 14:1</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Sevginin peşinden koşun ve uğraşın, ruh vergileri alasınız. En çok gene, peygamberlik edesiniz.</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105" name=""/>
          <p:cNvSpPr/>
          <p:nvPr/>
        </p:nvSpPr>
        <p:spPr>
          <a:xfrm>
            <a:off x="324000" y="755640"/>
            <a:ext cx="6477480" cy="38016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Ruhsal vergiler birlik getiriyor (12:1-11)</a:t>
            </a:r>
            <a:endParaRPr b="0" lang="bg-BG" sz="2000" strike="noStrike" u="none">
              <a:solidFill>
                <a:srgbClr val="000000"/>
              </a:solidFill>
              <a:effectLst/>
              <a:uFillTx/>
              <a:latin typeface="Arial"/>
            </a:endParaRPr>
          </a:p>
        </p:txBody>
      </p:sp>
      <p:sp>
        <p:nvSpPr>
          <p:cNvPr id="106" name=""/>
          <p:cNvSpPr/>
          <p:nvPr/>
        </p:nvSpPr>
        <p:spPr>
          <a:xfrm>
            <a:off x="4284000" y="1872000"/>
            <a:ext cx="5507640" cy="83232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0" lang="bg-BG" sz="2000" strike="noStrike" u="none">
                <a:solidFill>
                  <a:srgbClr val="000000"/>
                </a:solidFill>
                <a:effectLst/>
                <a:uFillTx/>
                <a:latin typeface="Trebuchet MS"/>
                <a:ea typeface="DejaVu Sans"/>
              </a:rPr>
              <a:t>Bölüm 14:    </a:t>
            </a:r>
            <a:endParaRPr b="0" lang="bg-BG" sz="2000" strike="noStrike" u="none">
              <a:solidFill>
                <a:srgbClr val="000000"/>
              </a:solidFill>
              <a:effectLst/>
              <a:uFillTx/>
              <a:latin typeface="Arial"/>
            </a:endParaRPr>
          </a:p>
          <a:p>
            <a:pPr algn="ctr">
              <a:lnSpc>
                <a:spcPct val="100000"/>
              </a:lnSpc>
              <a:spcAft>
                <a:spcPts val="567"/>
              </a:spcAft>
            </a:pPr>
            <a:r>
              <a:rPr b="0" lang="bg-BG" sz="2400" strike="noStrike" u="none">
                <a:solidFill>
                  <a:srgbClr val="000000"/>
                </a:solidFill>
                <a:effectLst/>
                <a:uFillTx/>
                <a:latin typeface="Trebuchet MS"/>
                <a:ea typeface="DejaVu Sans"/>
              </a:rPr>
              <a:t>  </a:t>
            </a:r>
            <a:r>
              <a:rPr b="1" lang="bg-BG" sz="2400" strike="noStrike" u="none">
                <a:solidFill>
                  <a:srgbClr val="00008b"/>
                </a:solidFill>
                <a:effectLst/>
                <a:uFillTx/>
                <a:latin typeface="Trebuchet MS"/>
                <a:ea typeface="DejaVu Sans"/>
              </a:rPr>
              <a:t>DİLLER</a:t>
            </a:r>
            <a:r>
              <a:rPr b="1" lang="bg-BG" sz="2400" strike="noStrike" u="none">
                <a:solidFill>
                  <a:srgbClr val="000000"/>
                </a:solidFill>
                <a:effectLst/>
                <a:uFillTx/>
                <a:latin typeface="Trebuchet MS"/>
                <a:ea typeface="DejaVu Sans"/>
              </a:rPr>
              <a:t>     </a:t>
            </a:r>
            <a:r>
              <a:rPr b="0" lang="bg-BG" sz="2400" strike="noStrike" u="none">
                <a:solidFill>
                  <a:srgbClr val="000000"/>
                </a:solidFill>
                <a:effectLst/>
                <a:uFillTx/>
                <a:latin typeface="Wingdings"/>
                <a:ea typeface="Wingdings"/>
              </a:rPr>
              <a:t></a:t>
            </a:r>
            <a:r>
              <a:rPr b="0" lang="bg-BG" sz="2400" strike="noStrike" u="none">
                <a:solidFill>
                  <a:srgbClr val="000000"/>
                </a:solidFill>
                <a:effectLst/>
                <a:uFillTx/>
                <a:latin typeface="Trebuchet MS"/>
                <a:ea typeface="DejaVu Sans"/>
              </a:rPr>
              <a:t>  </a:t>
            </a:r>
            <a:r>
              <a:rPr b="1" lang="bg-BG" sz="2400" strike="noStrike" u="none">
                <a:solidFill>
                  <a:srgbClr val="000000"/>
                </a:solidFill>
                <a:effectLst/>
                <a:uFillTx/>
                <a:latin typeface="Trebuchet MS"/>
                <a:ea typeface="DejaVu Sans"/>
              </a:rPr>
              <a:t> </a:t>
            </a:r>
            <a:r>
              <a:rPr b="1" lang="bg-BG" sz="2400" strike="noStrike" u="none">
                <a:solidFill>
                  <a:srgbClr val="ff0000"/>
                </a:solidFill>
                <a:effectLst/>
                <a:uFillTx/>
                <a:latin typeface="Trebuchet MS"/>
                <a:ea typeface="DejaVu Sans"/>
              </a:rPr>
              <a:t>PEYGAMBERLİK</a:t>
            </a:r>
            <a:endParaRPr b="0" lang="bg-BG" sz="2400" strike="noStrike" u="none">
              <a:solidFill>
                <a:srgbClr val="000000"/>
              </a:solidFill>
              <a:effectLst/>
              <a:uFillTx/>
              <a:latin typeface="Arial"/>
            </a:endParaRPr>
          </a:p>
        </p:txBody>
      </p:sp>
      <p:pic>
        <p:nvPicPr>
          <p:cNvPr id="107" name="" descr=""/>
          <p:cNvPicPr/>
          <p:nvPr/>
        </p:nvPicPr>
        <p:blipFill>
          <a:blip r:embed="rId1"/>
          <a:stretch/>
        </p:blipFill>
        <p:spPr>
          <a:xfrm>
            <a:off x="3851280" y="2826360"/>
            <a:ext cx="1836360" cy="2393280"/>
          </a:xfrm>
          <a:prstGeom prst="rect">
            <a:avLst/>
          </a:prstGeom>
          <a:noFill/>
          <a:ln w="0">
            <a:noFill/>
          </a:ln>
        </p:spPr>
      </p:pic>
      <p:sp>
        <p:nvSpPr>
          <p:cNvPr id="108" name=""/>
          <p:cNvSpPr/>
          <p:nvPr/>
        </p:nvSpPr>
        <p:spPr>
          <a:xfrm>
            <a:off x="5652000" y="2952000"/>
            <a:ext cx="2375640" cy="2159640"/>
          </a:xfrm>
          <a:prstGeom prst="cube">
            <a:avLst>
              <a:gd name="adj" fmla="val 12194"/>
            </a:avLst>
          </a:prstGeom>
          <a:solidFill>
            <a:srgbClr val="729fcf"/>
          </a:solidFill>
          <a:ln w="0">
            <a:solidFill>
              <a:srgbClr val="3465a4"/>
            </a:solidFill>
          </a:ln>
        </p:spPr>
        <p:style>
          <a:lnRef idx="0"/>
          <a:fillRef idx="0"/>
          <a:effectRef idx="0"/>
          <a:fontRef idx="minor"/>
        </p:style>
        <p:txBody>
          <a:bodyPr lIns="90000" rIns="90000" tIns="45000" bIns="45000" anchor="ctr">
            <a:noAutofit/>
          </a:bodyPr>
          <a:p>
            <a:pPr>
              <a:lnSpc>
                <a:spcPct val="100000"/>
              </a:lnSpc>
            </a:pPr>
            <a:endParaRPr b="0" lang="bg-BG" sz="1800" strike="noStrike" u="none">
              <a:solidFill>
                <a:srgbClr val="000000"/>
              </a:solidFill>
              <a:effectLst/>
              <a:uFillTx/>
              <a:latin typeface="Arial"/>
              <a:ea typeface="DejaVu Sans"/>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9" name="" descr=""/>
          <p:cNvPicPr/>
          <p:nvPr/>
        </p:nvPicPr>
        <p:blipFill>
          <a:blip r:embed="rId1"/>
          <a:stretch/>
        </p:blipFill>
        <p:spPr>
          <a:xfrm>
            <a:off x="0" y="0"/>
            <a:ext cx="10185120" cy="4564440"/>
          </a:xfrm>
          <a:prstGeom prst="rect">
            <a:avLst/>
          </a:prstGeom>
          <a:noFill/>
          <a:ln w="0">
            <a:noFill/>
          </a:ln>
        </p:spPr>
      </p:pic>
      <p:sp>
        <p:nvSpPr>
          <p:cNvPr id="110" name=""/>
          <p:cNvSpPr/>
          <p:nvPr/>
        </p:nvSpPr>
        <p:spPr>
          <a:xfrm>
            <a:off x="288000" y="180000"/>
            <a:ext cx="2591640" cy="1501920"/>
          </a:xfrm>
          <a:prstGeom prst="rect">
            <a:avLst/>
          </a:prstGeom>
          <a:solidFill>
            <a:srgbClr val="f0e68c"/>
          </a:solid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cd"/>
                </a:solidFill>
                <a:effectLst/>
                <a:uFillTx/>
                <a:latin typeface="Trebuchet MS"/>
              </a:rPr>
              <a:t>Apo 2:3  </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Ve onlara </a:t>
            </a:r>
            <a:r>
              <a:rPr b="0" lang="bg-BG" sz="1800" strike="noStrike" u="sng">
                <a:solidFill>
                  <a:srgbClr val="000000"/>
                </a:solidFill>
                <a:effectLst/>
                <a:uFillTx/>
                <a:latin typeface="Trebuchet MS"/>
              </a:rPr>
              <a:t>ateşe benze-yen, bölünen diller</a:t>
            </a:r>
            <a:r>
              <a:rPr b="0" lang="bg-BG" sz="1800" strike="noStrike" u="none">
                <a:solidFill>
                  <a:srgbClr val="000000"/>
                </a:solidFill>
                <a:effectLst/>
                <a:uFillTx/>
                <a:latin typeface="Trebuchet MS"/>
              </a:rPr>
              <a:t> göründü. Her birinin üstünde durdular.</a:t>
            </a:r>
            <a:endParaRPr b="0" lang="bg-BG" sz="1800" strike="noStrike" u="none">
              <a:solidFill>
                <a:srgbClr val="000000"/>
              </a:solidFill>
              <a:effectLst/>
              <a:uFillTx/>
              <a:latin typeface="Arial"/>
            </a:endParaRPr>
          </a:p>
        </p:txBody>
      </p:sp>
      <p:sp>
        <p:nvSpPr>
          <p:cNvPr id="111" name=""/>
          <p:cNvSpPr/>
          <p:nvPr/>
        </p:nvSpPr>
        <p:spPr>
          <a:xfrm>
            <a:off x="324000" y="4680000"/>
            <a:ext cx="4499640" cy="89964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buClr>
                <a:srgbClr val="000000"/>
              </a:buClr>
              <a:buSzPct val="45000"/>
              <a:buFont typeface="Wingdings" charset="2"/>
              <a:buChar char=""/>
            </a:pPr>
            <a:r>
              <a:rPr b="0" lang="bg-BG" sz="1800" strike="noStrike" u="none">
                <a:solidFill>
                  <a:srgbClr val="000000"/>
                </a:solidFill>
                <a:effectLst/>
                <a:uFillTx/>
                <a:latin typeface="Arial"/>
              </a:rPr>
              <a:t>"Bölünen diller" - ateş yukarıdan tek bir kaynaktan geliyor, ama her imanlının üzerinde farklı duruyor.</a:t>
            </a:r>
            <a:endParaRPr b="0" lang="bg-BG" sz="1800" strike="noStrike" u="none">
              <a:solidFill>
                <a:srgbClr val="000000"/>
              </a:solidFill>
              <a:effectLst/>
              <a:uFillTx/>
              <a:latin typeface="Arial"/>
            </a:endParaRPr>
          </a:p>
        </p:txBody>
      </p:sp>
      <p:sp>
        <p:nvSpPr>
          <p:cNvPr id="112" name=""/>
          <p:cNvSpPr/>
          <p:nvPr/>
        </p:nvSpPr>
        <p:spPr>
          <a:xfrm>
            <a:off x="5616000" y="4716000"/>
            <a:ext cx="3491640" cy="89964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buClr>
                <a:srgbClr val="000000"/>
              </a:buClr>
              <a:buSzPct val="45000"/>
              <a:buFont typeface="Wingdings" charset="2"/>
              <a:buChar char=""/>
            </a:pPr>
            <a:r>
              <a:rPr b="0" lang="bg-BG" sz="1800" strike="noStrike" u="none">
                <a:solidFill>
                  <a:srgbClr val="000000"/>
                </a:solidFill>
                <a:effectLst/>
                <a:uFillTx/>
                <a:latin typeface="Arial"/>
              </a:rPr>
              <a:t>"Birlik içinde farklılık" prensibinin güzel bir örneği</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 name=""/>
          <p:cNvSpPr/>
          <p:nvPr/>
        </p:nvSpPr>
        <p:spPr>
          <a:xfrm>
            <a:off x="360000" y="513720"/>
            <a:ext cx="3959640" cy="114192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30000"/>
              </a:lnSpc>
            </a:pPr>
            <a:r>
              <a:rPr b="1" lang="bg-BG" sz="2800" strike="noStrike" u="none">
                <a:solidFill>
                  <a:srgbClr val="000000"/>
                </a:solidFill>
                <a:effectLst/>
                <a:uFillTx/>
                <a:latin typeface="Palatino Linotype"/>
              </a:rPr>
              <a:t>Pentikost günündeki </a:t>
            </a:r>
            <a:r>
              <a:rPr b="1" lang="bg-BG" sz="2800" strike="noStrike" u="none">
                <a:solidFill>
                  <a:srgbClr val="ff0000"/>
                </a:solidFill>
                <a:effectLst/>
                <a:uFillTx/>
                <a:latin typeface="Palatino Linotype"/>
              </a:rPr>
              <a:t>ATEŞİN</a:t>
            </a:r>
            <a:r>
              <a:rPr b="1" lang="bg-BG" sz="2800" strike="noStrike" u="none">
                <a:solidFill>
                  <a:srgbClr val="000000"/>
                </a:solidFill>
                <a:effectLst/>
                <a:uFillTx/>
                <a:latin typeface="Palatino Linotype"/>
              </a:rPr>
              <a:t> anlamı</a:t>
            </a:r>
            <a:endParaRPr b="0" lang="bg-BG" sz="2800" strike="noStrike" u="none">
              <a:solidFill>
                <a:srgbClr val="000000"/>
              </a:solidFill>
              <a:effectLst/>
              <a:uFillTx/>
              <a:latin typeface="Arial"/>
            </a:endParaRPr>
          </a:p>
        </p:txBody>
      </p:sp>
      <p:sp>
        <p:nvSpPr>
          <p:cNvPr id="114" name=""/>
          <p:cNvSpPr/>
          <p:nvPr/>
        </p:nvSpPr>
        <p:spPr>
          <a:xfrm>
            <a:off x="4860000" y="209880"/>
            <a:ext cx="4319640" cy="1769760"/>
          </a:xfrm>
          <a:prstGeom prst="rect">
            <a:avLst/>
          </a:prstGeom>
          <a:solidFill>
            <a:srgbClr val="e5c3b5"/>
          </a:solid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cd"/>
                </a:solidFill>
                <a:effectLst/>
                <a:uFillTx/>
                <a:latin typeface="Arial"/>
              </a:rPr>
              <a:t>1. Ateş </a:t>
            </a:r>
            <a:r>
              <a:rPr b="1" lang="bg-BG" sz="1800" strike="noStrike" u="sng">
                <a:solidFill>
                  <a:srgbClr val="0000cd"/>
                </a:solidFill>
                <a:effectLst/>
                <a:uFillTx/>
                <a:latin typeface="Arial"/>
              </a:rPr>
              <a:t>Rabbin huzurunu</a:t>
            </a:r>
            <a:r>
              <a:rPr b="1" lang="bg-BG" sz="1800" strike="noStrike" u="none">
                <a:solidFill>
                  <a:srgbClr val="0000cd"/>
                </a:solidFill>
                <a:effectLst/>
                <a:uFillTx/>
                <a:latin typeface="Arial"/>
              </a:rPr>
              <a:t>, orada olduğunu gösteriyor</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Arial"/>
              </a:rPr>
              <a:t>- Musa: yanan çalı</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Arial"/>
              </a:rPr>
              <a:t>- İsrail halkı: ateş ve bulut direkleri</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Arial"/>
              </a:rPr>
              <a:t>- rüzgarla birlikte: Kutsal Ruh, Rabbin gücü değildir, Onun kendisidir</a:t>
            </a:r>
            <a:endParaRPr b="0" lang="bg-BG" sz="1800" strike="noStrike" u="none">
              <a:solidFill>
                <a:srgbClr val="000000"/>
              </a:solidFill>
              <a:effectLst/>
              <a:uFillTx/>
              <a:latin typeface="Arial"/>
            </a:endParaRPr>
          </a:p>
        </p:txBody>
      </p:sp>
      <p:sp>
        <p:nvSpPr>
          <p:cNvPr id="115" name=""/>
          <p:cNvSpPr/>
          <p:nvPr/>
        </p:nvSpPr>
        <p:spPr>
          <a:xfrm>
            <a:off x="216000" y="2202120"/>
            <a:ext cx="4967640" cy="3305520"/>
          </a:xfrm>
          <a:prstGeom prst="rect">
            <a:avLst/>
          </a:prstGeom>
          <a:solidFill>
            <a:srgbClr val="fff8dc"/>
          </a:solid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cd"/>
                </a:solidFill>
                <a:effectLst/>
                <a:uFillTx/>
                <a:latin typeface="Arial"/>
              </a:rPr>
              <a:t>2. Ateş </a:t>
            </a:r>
            <a:r>
              <a:rPr b="1" lang="bg-BG" sz="1800" strike="noStrike" u="sng">
                <a:solidFill>
                  <a:srgbClr val="0000cd"/>
                </a:solidFill>
                <a:effectLst/>
                <a:uFillTx/>
                <a:latin typeface="Arial"/>
              </a:rPr>
              <a:t>yargı</a:t>
            </a:r>
            <a:r>
              <a:rPr b="1" lang="bg-BG" sz="1800" strike="noStrike" u="none">
                <a:solidFill>
                  <a:srgbClr val="0000cd"/>
                </a:solidFill>
                <a:effectLst/>
                <a:uFillTx/>
                <a:latin typeface="Arial"/>
              </a:rPr>
              <a:t> gösteriyor</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Arial"/>
              </a:rPr>
              <a:t>Mal 3:1  "İşte habercimi gönderiyorum. Önümde yolu hazırlayacak. Aradığınız Rab ansızın tapınağına gelecek; 2  Ama onun geleceği güne kim dayanabilir? O belirince kim durabilir? Çünkü o maden arıtıcının ateşi, çamaşırcının kül suyu gibi olacak; 3  gümüş eritip arıtan gibi davranacak</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Arial"/>
              </a:rPr>
              <a:t>- ve o haberci (Yahya) İsa hakkında ne dedi: "Kutsal Ruh ve ateşle vaftiz edecek"</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Arial"/>
              </a:rPr>
              <a:t>- Pentikost günündekşi ateşli diller, ateş vaftizi değildi, ama 70 senesi için bir uyarı idi.</a:t>
            </a:r>
            <a:endParaRPr b="0" lang="bg-BG" sz="1800" strike="noStrike" u="none">
              <a:solidFill>
                <a:srgbClr val="000000"/>
              </a:solidFill>
              <a:effectLst/>
              <a:uFillTx/>
              <a:latin typeface="Arial"/>
            </a:endParaRPr>
          </a:p>
        </p:txBody>
      </p:sp>
      <p:sp>
        <p:nvSpPr>
          <p:cNvPr id="116" name=""/>
          <p:cNvSpPr/>
          <p:nvPr/>
        </p:nvSpPr>
        <p:spPr>
          <a:xfrm>
            <a:off x="5580000" y="2549880"/>
            <a:ext cx="4319640" cy="2937600"/>
          </a:xfrm>
          <a:prstGeom prst="rect">
            <a:avLst/>
          </a:prstGeom>
          <a:solidFill>
            <a:srgbClr val="7fffd4"/>
          </a:solid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cd"/>
                </a:solidFill>
                <a:effectLst/>
                <a:uFillTx/>
                <a:latin typeface="Arial"/>
              </a:rPr>
              <a:t>3. Ateş yeni antlaşma ve </a:t>
            </a:r>
            <a:r>
              <a:rPr b="1" lang="bg-BG" sz="1800" strike="noStrike" u="sng">
                <a:solidFill>
                  <a:srgbClr val="0000cd"/>
                </a:solidFill>
                <a:effectLst/>
                <a:uFillTx/>
                <a:latin typeface="Arial"/>
              </a:rPr>
              <a:t>yeni kanunu</a:t>
            </a:r>
            <a:r>
              <a:rPr b="1" lang="bg-BG" sz="1800" strike="noStrike" u="none">
                <a:solidFill>
                  <a:srgbClr val="0000cd"/>
                </a:solidFill>
                <a:effectLst/>
                <a:uFillTx/>
                <a:latin typeface="Arial"/>
              </a:rPr>
              <a:t> gösteriyor</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Arial"/>
              </a:rPr>
              <a:t>- Pentikost en başta buğday harmanını kutlayan bir bayramdı - sonra Kanunun verilişini anma bayramı oldu (İsrail halkı çıkıştan 50 gün sonra on emiri aldı)</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Arial"/>
              </a:rPr>
              <a:t>- Yeni Antlaşma altında Kutsal Ruh yasanın yerini aldı. O da direktno imanlının içinde çalışıyor, ona doğru olanı yaptırıyor.</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53" dur="indefinite" restart="never" nodeType="tmRoot">
          <p:childTnLst>
            <p:seq>
              <p:cTn id="54" dur="indefinite" nodeType="mainSeq">
                <p:childTnLst>
                  <p:par>
                    <p:cTn id="55" fill="hold">
                      <p:stCondLst>
                        <p:cond delay="indefinite"/>
                      </p:stCondLst>
                      <p:childTnLst>
                        <p:par>
                          <p:cTn id="56" fill="hold">
                            <p:stCondLst>
                              <p:cond delay="0"/>
                            </p:stCondLst>
                            <p:childTnLst>
                              <p:par>
                                <p:cTn id="57" nodeType="clickEffect" fill="hold" presetClass="entr" presetID="17" presetSubtype="1">
                                  <p:stCondLst>
                                    <p:cond delay="0"/>
                                  </p:stCondLst>
                                  <p:childTnLst>
                                    <p:set>
                                      <p:cBhvr>
                                        <p:cTn id="58" dur="1" fill="hold">
                                          <p:stCondLst>
                                            <p:cond delay="0"/>
                                          </p:stCondLst>
                                        </p:cTn>
                                        <p:tgtEl>
                                          <p:spTgt spid="114"/>
                                        </p:tgtEl>
                                        <p:attrNameLst>
                                          <p:attrName>style.visibility</p:attrName>
                                        </p:attrNameLst>
                                      </p:cBhvr>
                                      <p:to>
                                        <p:strVal val="visible"/>
                                      </p:to>
                                    </p:set>
                                    <p:anim calcmode="lin" valueType="num">
                                      <p:cBhvr additive="repl">
                                        <p:cTn id="59" dur="500" fill="hold"/>
                                        <p:tgtEl>
                                          <p:spTgt spid="114"/>
                                        </p:tgtEl>
                                        <p:attrNameLst>
                                          <p:attrName>ppt_x</p:attrName>
                                        </p:attrNameLst>
                                      </p:cBhvr>
                                      <p:tavLst>
                                        <p:tav tm="0">
                                          <p:val>
                                            <p:strVal val="#ppt_x"/>
                                          </p:val>
                                        </p:tav>
                                        <p:tav tm="100000">
                                          <p:val>
                                            <p:strVal val="#ppt_x"/>
                                          </p:val>
                                        </p:tav>
                                      </p:tavLst>
                                    </p:anim>
                                    <p:anim calcmode="lin" valueType="num">
                                      <p:cBhvr additive="repl">
                                        <p:cTn id="60" dur="500" fill="hold"/>
                                        <p:tgtEl>
                                          <p:spTgt spid="114"/>
                                        </p:tgtEl>
                                        <p:attrNameLst>
                                          <p:attrName>ppt_y</p:attrName>
                                        </p:attrNameLst>
                                      </p:cBhvr>
                                      <p:tavLst>
                                        <p:tav tm="0">
                                          <p:val>
                                            <p:strVal val="#ppt_y-#ppt_h/2"/>
                                          </p:val>
                                        </p:tav>
                                        <p:tav tm="100000">
                                          <p:val>
                                            <p:strVal val="#ppt_y"/>
                                          </p:val>
                                        </p:tav>
                                      </p:tavLst>
                                    </p:anim>
                                    <p:anim calcmode="lin" valueType="num">
                                      <p:cBhvr additive="repl">
                                        <p:cTn id="61" dur="500" fill="hold"/>
                                        <p:tgtEl>
                                          <p:spTgt spid="114"/>
                                        </p:tgtEl>
                                        <p:attrNameLst>
                                          <p:attrName>ppt_w</p:attrName>
                                        </p:attrNameLst>
                                      </p:cBhvr>
                                      <p:tavLst>
                                        <p:tav tm="0">
                                          <p:val>
                                            <p:strVal val="#ppt_w"/>
                                          </p:val>
                                        </p:tav>
                                        <p:tav tm="100000">
                                          <p:val>
                                            <p:strVal val="#ppt_w"/>
                                          </p:val>
                                        </p:tav>
                                      </p:tavLst>
                                    </p:anim>
                                    <p:anim calcmode="lin" valueType="num">
                                      <p:cBhvr additive="repl">
                                        <p:cTn id="62" dur="500" fill="hold"/>
                                        <p:tgtEl>
                                          <p:spTgt spid="114"/>
                                        </p:tgtEl>
                                        <p:attrNameLst>
                                          <p:attrName>ppt_h</p:attrName>
                                        </p:attrNameLst>
                                      </p:cBhvr>
                                      <p:tavLst>
                                        <p:tav tm="0">
                                          <p:val>
                                            <p:strVal val="0"/>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nodeType="clickEffect" fill="hold" presetClass="entr" presetID="17" presetSubtype="1">
                                  <p:stCondLst>
                                    <p:cond delay="0"/>
                                  </p:stCondLst>
                                  <p:childTnLst>
                                    <p:set>
                                      <p:cBhvr>
                                        <p:cTn id="66" dur="1" fill="hold">
                                          <p:stCondLst>
                                            <p:cond delay="0"/>
                                          </p:stCondLst>
                                        </p:cTn>
                                        <p:tgtEl>
                                          <p:spTgt spid="115"/>
                                        </p:tgtEl>
                                        <p:attrNameLst>
                                          <p:attrName>style.visibility</p:attrName>
                                        </p:attrNameLst>
                                      </p:cBhvr>
                                      <p:to>
                                        <p:strVal val="visible"/>
                                      </p:to>
                                    </p:set>
                                    <p:anim calcmode="lin" valueType="num">
                                      <p:cBhvr additive="repl">
                                        <p:cTn id="67" dur="500" fill="hold"/>
                                        <p:tgtEl>
                                          <p:spTgt spid="115"/>
                                        </p:tgtEl>
                                        <p:attrNameLst>
                                          <p:attrName>ppt_x</p:attrName>
                                        </p:attrNameLst>
                                      </p:cBhvr>
                                      <p:tavLst>
                                        <p:tav tm="0">
                                          <p:val>
                                            <p:strVal val="#ppt_x"/>
                                          </p:val>
                                        </p:tav>
                                        <p:tav tm="100000">
                                          <p:val>
                                            <p:strVal val="#ppt_x"/>
                                          </p:val>
                                        </p:tav>
                                      </p:tavLst>
                                    </p:anim>
                                    <p:anim calcmode="lin" valueType="num">
                                      <p:cBhvr additive="repl">
                                        <p:cTn id="68" dur="500" fill="hold"/>
                                        <p:tgtEl>
                                          <p:spTgt spid="115"/>
                                        </p:tgtEl>
                                        <p:attrNameLst>
                                          <p:attrName>ppt_y</p:attrName>
                                        </p:attrNameLst>
                                      </p:cBhvr>
                                      <p:tavLst>
                                        <p:tav tm="0">
                                          <p:val>
                                            <p:strVal val="#ppt_y-#ppt_h/2"/>
                                          </p:val>
                                        </p:tav>
                                        <p:tav tm="100000">
                                          <p:val>
                                            <p:strVal val="#ppt_y"/>
                                          </p:val>
                                        </p:tav>
                                      </p:tavLst>
                                    </p:anim>
                                    <p:anim calcmode="lin" valueType="num">
                                      <p:cBhvr additive="repl">
                                        <p:cTn id="69" dur="500" fill="hold"/>
                                        <p:tgtEl>
                                          <p:spTgt spid="115"/>
                                        </p:tgtEl>
                                        <p:attrNameLst>
                                          <p:attrName>ppt_w</p:attrName>
                                        </p:attrNameLst>
                                      </p:cBhvr>
                                      <p:tavLst>
                                        <p:tav tm="0">
                                          <p:val>
                                            <p:strVal val="#ppt_w"/>
                                          </p:val>
                                        </p:tav>
                                        <p:tav tm="100000">
                                          <p:val>
                                            <p:strVal val="#ppt_w"/>
                                          </p:val>
                                        </p:tav>
                                      </p:tavLst>
                                    </p:anim>
                                    <p:anim calcmode="lin" valueType="num">
                                      <p:cBhvr additive="repl">
                                        <p:cTn id="70" dur="500" fill="hold"/>
                                        <p:tgtEl>
                                          <p:spTgt spid="115"/>
                                        </p:tgtEl>
                                        <p:attrNameLst>
                                          <p:attrName>ppt_h</p:attrName>
                                        </p:attrNameLst>
                                      </p:cBhvr>
                                      <p:tavLst>
                                        <p:tav tm="0">
                                          <p:val>
                                            <p:strVal val="0"/>
                                          </p:val>
                                        </p:tav>
                                        <p:tav tm="100000">
                                          <p:val>
                                            <p:strVal val="#ppt_h"/>
                                          </p:val>
                                        </p:tav>
                                      </p:tavLst>
                                    </p:anim>
                                  </p:childTnLst>
                                </p:cTn>
                              </p:par>
                            </p:childTnLst>
                          </p:cTn>
                        </p:par>
                      </p:childTnLst>
                    </p:cTn>
                  </p:par>
                  <p:par>
                    <p:cTn id="71" fill="hold">
                      <p:stCondLst>
                        <p:cond delay="indefinite"/>
                      </p:stCondLst>
                      <p:childTnLst>
                        <p:par>
                          <p:cTn id="72" fill="hold">
                            <p:stCondLst>
                              <p:cond delay="0"/>
                            </p:stCondLst>
                            <p:childTnLst>
                              <p:par>
                                <p:cTn id="73" nodeType="clickEffect" fill="hold" presetClass="entr" presetID="17" presetSubtype="1">
                                  <p:stCondLst>
                                    <p:cond delay="0"/>
                                  </p:stCondLst>
                                  <p:childTnLst>
                                    <p:set>
                                      <p:cBhvr>
                                        <p:cTn id="74" dur="1" fill="hold">
                                          <p:stCondLst>
                                            <p:cond delay="0"/>
                                          </p:stCondLst>
                                        </p:cTn>
                                        <p:tgtEl>
                                          <p:spTgt spid="116"/>
                                        </p:tgtEl>
                                        <p:attrNameLst>
                                          <p:attrName>style.visibility</p:attrName>
                                        </p:attrNameLst>
                                      </p:cBhvr>
                                      <p:to>
                                        <p:strVal val="visible"/>
                                      </p:to>
                                    </p:set>
                                    <p:anim calcmode="lin" valueType="num">
                                      <p:cBhvr additive="repl">
                                        <p:cTn id="75" dur="500" fill="hold"/>
                                        <p:tgtEl>
                                          <p:spTgt spid="116"/>
                                        </p:tgtEl>
                                        <p:attrNameLst>
                                          <p:attrName>ppt_x</p:attrName>
                                        </p:attrNameLst>
                                      </p:cBhvr>
                                      <p:tavLst>
                                        <p:tav tm="0">
                                          <p:val>
                                            <p:strVal val="#ppt_x"/>
                                          </p:val>
                                        </p:tav>
                                        <p:tav tm="100000">
                                          <p:val>
                                            <p:strVal val="#ppt_x"/>
                                          </p:val>
                                        </p:tav>
                                      </p:tavLst>
                                    </p:anim>
                                    <p:anim calcmode="lin" valueType="num">
                                      <p:cBhvr additive="repl">
                                        <p:cTn id="76" dur="500" fill="hold"/>
                                        <p:tgtEl>
                                          <p:spTgt spid="116"/>
                                        </p:tgtEl>
                                        <p:attrNameLst>
                                          <p:attrName>ppt_y</p:attrName>
                                        </p:attrNameLst>
                                      </p:cBhvr>
                                      <p:tavLst>
                                        <p:tav tm="0">
                                          <p:val>
                                            <p:strVal val="#ppt_y-#ppt_h/2"/>
                                          </p:val>
                                        </p:tav>
                                        <p:tav tm="100000">
                                          <p:val>
                                            <p:strVal val="#ppt_y"/>
                                          </p:val>
                                        </p:tav>
                                      </p:tavLst>
                                    </p:anim>
                                    <p:anim calcmode="lin" valueType="num">
                                      <p:cBhvr additive="repl">
                                        <p:cTn id="77" dur="500" fill="hold"/>
                                        <p:tgtEl>
                                          <p:spTgt spid="116"/>
                                        </p:tgtEl>
                                        <p:attrNameLst>
                                          <p:attrName>ppt_w</p:attrName>
                                        </p:attrNameLst>
                                      </p:cBhvr>
                                      <p:tavLst>
                                        <p:tav tm="0">
                                          <p:val>
                                            <p:strVal val="#ppt_w"/>
                                          </p:val>
                                        </p:tav>
                                        <p:tav tm="100000">
                                          <p:val>
                                            <p:strVal val="#ppt_w"/>
                                          </p:val>
                                        </p:tav>
                                      </p:tavLst>
                                    </p:anim>
                                    <p:anim calcmode="lin" valueType="num">
                                      <p:cBhvr additive="repl">
                                        <p:cTn id="78" dur="500" fill="hold"/>
                                        <p:tgtEl>
                                          <p:spTgt spid="116"/>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7" name="" descr=""/>
          <p:cNvPicPr/>
          <p:nvPr/>
        </p:nvPicPr>
        <p:blipFill>
          <a:blip r:embed="rId1"/>
          <a:stretch/>
        </p:blipFill>
        <p:spPr>
          <a:xfrm>
            <a:off x="438840" y="0"/>
            <a:ext cx="9683280" cy="5687280"/>
          </a:xfrm>
          <a:prstGeom prst="rect">
            <a:avLst/>
          </a:prstGeom>
          <a:noFill/>
          <a:ln w="0">
            <a:noFill/>
          </a:ln>
        </p:spPr>
      </p:pic>
      <p:sp>
        <p:nvSpPr>
          <p:cNvPr id="118" name=""/>
          <p:cNvSpPr/>
          <p:nvPr/>
        </p:nvSpPr>
        <p:spPr>
          <a:xfrm>
            <a:off x="1296000" y="205920"/>
            <a:ext cx="7919640" cy="621720"/>
          </a:xfrm>
          <a:prstGeom prst="rect">
            <a:avLst/>
          </a:prstGeom>
          <a:solidFill>
            <a:srgbClr val="a9a9a9">
              <a:alpha val="50000"/>
            </a:srgbClr>
          </a:solidFill>
          <a:ln w="0">
            <a:solidFill>
              <a:srgbClr val="2f4f4f"/>
            </a:solidFill>
          </a:ln>
        </p:spPr>
        <p:style>
          <a:lnRef idx="0"/>
          <a:fillRef idx="0"/>
          <a:effectRef idx="0"/>
          <a:fontRef idx="minor"/>
        </p:style>
        <p:txBody>
          <a:bodyPr lIns="90000" rIns="90000" tIns="45000" bIns="45000" anchor="ctr">
            <a:spAutoFit/>
          </a:bodyPr>
          <a:p>
            <a:pPr algn="ctr">
              <a:lnSpc>
                <a:spcPct val="100000"/>
              </a:lnSpc>
            </a:pPr>
            <a:r>
              <a:rPr b="1" lang="bg-BG" sz="2800" strike="noStrike" u="none">
                <a:solidFill>
                  <a:srgbClr val="000000"/>
                </a:solidFill>
                <a:effectLst/>
                <a:uFillTx/>
                <a:latin typeface="Palatino Linotype"/>
              </a:rPr>
              <a:t>Pentikost gününde bulunan halklar ve diller</a:t>
            </a:r>
            <a:endParaRPr b="0" lang="bg-BG" sz="2800" strike="noStrike" u="none">
              <a:solidFill>
                <a:srgbClr val="000000"/>
              </a:solidFill>
              <a:effectLst/>
              <a:uFillTx/>
              <a:latin typeface="Arial"/>
            </a:endParaRPr>
          </a:p>
        </p:txBody>
      </p:sp>
      <p:sp>
        <p:nvSpPr>
          <p:cNvPr id="119" name=""/>
          <p:cNvSpPr/>
          <p:nvPr/>
        </p:nvSpPr>
        <p:spPr>
          <a:xfrm>
            <a:off x="3816000" y="1908000"/>
            <a:ext cx="863640" cy="359640"/>
          </a:xfrm>
          <a:prstGeom prst="rect">
            <a:avLst/>
          </a:prstGeom>
          <a:solidFill>
            <a:srgbClr val="008080"/>
          </a:solidFill>
          <a:ln w="0">
            <a:noFill/>
          </a:ln>
        </p:spPr>
        <p:style>
          <a:lnRef idx="0"/>
          <a:fillRef idx="0"/>
          <a:effectRef idx="0"/>
          <a:fontRef idx="minor"/>
        </p:style>
        <p:txBody>
          <a:bodyPr lIns="90000" rIns="90000" tIns="45000" bIns="45000" anchor="t">
            <a:spAutoFit/>
          </a:bodyPr>
          <a:p>
            <a:pPr algn="ctr">
              <a:lnSpc>
                <a:spcPct val="100000"/>
              </a:lnSpc>
            </a:pPr>
            <a:r>
              <a:rPr b="1" lang="bg-BG" sz="1800" strike="noStrike" u="none">
                <a:solidFill>
                  <a:srgbClr val="ffffff"/>
                </a:solidFill>
                <a:effectLst/>
                <a:uFillTx/>
                <a:latin typeface="Trebuchet MS"/>
              </a:rPr>
              <a:t>ASYA</a:t>
            </a:r>
            <a:endParaRPr b="0" lang="bg-BG" sz="1800" strike="noStrike" u="none">
              <a:solidFill>
                <a:srgbClr val="ffffff"/>
              </a:solidFill>
              <a:effectLst/>
              <a:uFillTx/>
              <a:latin typeface="Arial"/>
            </a:endParaRPr>
          </a:p>
        </p:txBody>
      </p:sp>
      <p:sp>
        <p:nvSpPr>
          <p:cNvPr id="120" name=""/>
          <p:cNvSpPr/>
          <p:nvPr/>
        </p:nvSpPr>
        <p:spPr>
          <a:xfrm>
            <a:off x="4788000" y="1980000"/>
            <a:ext cx="971640" cy="359640"/>
          </a:xfrm>
          <a:prstGeom prst="rect">
            <a:avLst/>
          </a:prstGeom>
          <a:solidFill>
            <a:srgbClr val="008080"/>
          </a:solidFill>
          <a:ln w="0">
            <a:noFill/>
          </a:ln>
        </p:spPr>
        <p:style>
          <a:lnRef idx="0"/>
          <a:fillRef idx="0"/>
          <a:effectRef idx="0"/>
          <a:fontRef idx="minor"/>
        </p:style>
        <p:txBody>
          <a:bodyPr lIns="90000" rIns="90000" tIns="45000" bIns="45000" anchor="t">
            <a:spAutoFit/>
          </a:bodyPr>
          <a:p>
            <a:pPr algn="ctr">
              <a:lnSpc>
                <a:spcPct val="100000"/>
              </a:lnSpc>
            </a:pPr>
            <a:r>
              <a:rPr b="1" lang="bg-BG" sz="1800" strike="noStrike" u="none">
                <a:solidFill>
                  <a:srgbClr val="ffffff"/>
                </a:solidFill>
                <a:effectLst/>
                <a:uFillTx/>
                <a:latin typeface="Trebuchet MS"/>
              </a:rPr>
              <a:t>FRİGYA</a:t>
            </a:r>
            <a:endParaRPr b="0" lang="bg-BG" sz="1800" strike="noStrike" u="none">
              <a:solidFill>
                <a:srgbClr val="ffffff"/>
              </a:solidFill>
              <a:effectLst/>
              <a:uFillTx/>
              <a:latin typeface="Arial"/>
            </a:endParaRPr>
          </a:p>
        </p:txBody>
      </p:sp>
      <p:sp>
        <p:nvSpPr>
          <p:cNvPr id="121" name=""/>
          <p:cNvSpPr/>
          <p:nvPr/>
        </p:nvSpPr>
        <p:spPr>
          <a:xfrm>
            <a:off x="5292000" y="2412000"/>
            <a:ext cx="1367640" cy="355320"/>
          </a:xfrm>
          <a:prstGeom prst="rect">
            <a:avLst/>
          </a:prstGeom>
          <a:solidFill>
            <a:srgbClr val="008080"/>
          </a:solidFill>
          <a:ln w="0">
            <a:noFill/>
          </a:ln>
        </p:spPr>
        <p:style>
          <a:lnRef idx="0"/>
          <a:fillRef idx="0"/>
          <a:effectRef idx="0"/>
          <a:fontRef idx="minor"/>
        </p:style>
        <p:txBody>
          <a:bodyPr lIns="90000" rIns="90000" tIns="45000" bIns="45000" anchor="t">
            <a:spAutoFit/>
          </a:bodyPr>
          <a:p>
            <a:pPr algn="ctr">
              <a:lnSpc>
                <a:spcPct val="100000"/>
              </a:lnSpc>
            </a:pPr>
            <a:r>
              <a:rPr b="1" lang="bg-BG" sz="1800" strike="noStrike" u="none">
                <a:solidFill>
                  <a:srgbClr val="ffffff"/>
                </a:solidFill>
                <a:effectLst/>
                <a:uFillTx/>
                <a:latin typeface="Trebuchet MS"/>
              </a:rPr>
              <a:t>PAMFİLYA</a:t>
            </a:r>
            <a:endParaRPr b="0" lang="bg-BG" sz="1800" strike="noStrike" u="none">
              <a:solidFill>
                <a:srgbClr val="ffffff"/>
              </a:solidFill>
              <a:effectLst/>
              <a:uFillTx/>
              <a:latin typeface="Arial"/>
            </a:endParaRPr>
          </a:p>
        </p:txBody>
      </p:sp>
      <p:sp>
        <p:nvSpPr>
          <p:cNvPr id="122" name=""/>
          <p:cNvSpPr/>
          <p:nvPr/>
        </p:nvSpPr>
        <p:spPr>
          <a:xfrm>
            <a:off x="5868000" y="1404000"/>
            <a:ext cx="1079640" cy="359640"/>
          </a:xfrm>
          <a:prstGeom prst="rect">
            <a:avLst/>
          </a:prstGeom>
          <a:solidFill>
            <a:srgbClr val="008080"/>
          </a:solidFill>
          <a:ln w="0">
            <a:noFill/>
          </a:ln>
        </p:spPr>
        <p:style>
          <a:lnRef idx="0"/>
          <a:fillRef idx="0"/>
          <a:effectRef idx="0"/>
          <a:fontRef idx="minor"/>
        </p:style>
        <p:txBody>
          <a:bodyPr lIns="90000" rIns="90000" tIns="45000" bIns="45000" anchor="t">
            <a:spAutoFit/>
          </a:bodyPr>
          <a:p>
            <a:pPr algn="ctr">
              <a:lnSpc>
                <a:spcPct val="100000"/>
              </a:lnSpc>
            </a:pPr>
            <a:r>
              <a:rPr b="1" lang="bg-BG" sz="1800" strike="noStrike" u="none">
                <a:solidFill>
                  <a:srgbClr val="ffffff"/>
                </a:solidFill>
                <a:effectLst/>
                <a:uFillTx/>
                <a:latin typeface="Trebuchet MS"/>
              </a:rPr>
              <a:t>PONTUS</a:t>
            </a:r>
            <a:endParaRPr b="0" lang="bg-BG" sz="1800" strike="noStrike" u="none">
              <a:solidFill>
                <a:srgbClr val="ffffff"/>
              </a:solidFill>
              <a:effectLst/>
              <a:uFillTx/>
              <a:latin typeface="Arial"/>
            </a:endParaRPr>
          </a:p>
        </p:txBody>
      </p:sp>
      <p:sp>
        <p:nvSpPr>
          <p:cNvPr id="123" name=""/>
          <p:cNvSpPr/>
          <p:nvPr/>
        </p:nvSpPr>
        <p:spPr>
          <a:xfrm>
            <a:off x="6084000" y="1908000"/>
            <a:ext cx="1475640" cy="355320"/>
          </a:xfrm>
          <a:prstGeom prst="rect">
            <a:avLst/>
          </a:prstGeom>
          <a:solidFill>
            <a:srgbClr val="008080"/>
          </a:solidFill>
          <a:ln w="0">
            <a:noFill/>
          </a:ln>
        </p:spPr>
        <p:style>
          <a:lnRef idx="0"/>
          <a:fillRef idx="0"/>
          <a:effectRef idx="0"/>
          <a:fontRef idx="minor"/>
        </p:style>
        <p:txBody>
          <a:bodyPr lIns="90000" rIns="90000" tIns="45000" bIns="45000" anchor="t">
            <a:spAutoFit/>
          </a:bodyPr>
          <a:p>
            <a:pPr algn="ctr">
              <a:lnSpc>
                <a:spcPct val="100000"/>
              </a:lnSpc>
            </a:pPr>
            <a:r>
              <a:rPr b="1" lang="bg-BG" sz="1800" strike="noStrike" u="none">
                <a:solidFill>
                  <a:srgbClr val="ffffff"/>
                </a:solidFill>
                <a:effectLst/>
                <a:uFillTx/>
                <a:latin typeface="Trebuchet MS"/>
              </a:rPr>
              <a:t>KAPADOKYA</a:t>
            </a:r>
            <a:endParaRPr b="0" lang="bg-BG" sz="1800" strike="noStrike" u="none">
              <a:solidFill>
                <a:srgbClr val="ffffff"/>
              </a:solidFill>
              <a:effectLst/>
              <a:uFillTx/>
              <a:latin typeface="Arial"/>
            </a:endParaRPr>
          </a:p>
        </p:txBody>
      </p:sp>
      <p:sp>
        <p:nvSpPr>
          <p:cNvPr id="124" name=""/>
          <p:cNvSpPr/>
          <p:nvPr/>
        </p:nvSpPr>
        <p:spPr>
          <a:xfrm>
            <a:off x="6948000" y="2376000"/>
            <a:ext cx="1835640" cy="355320"/>
          </a:xfrm>
          <a:prstGeom prst="rect">
            <a:avLst/>
          </a:prstGeom>
          <a:solidFill>
            <a:srgbClr val="b22222"/>
          </a:solidFill>
          <a:ln w="0">
            <a:noFill/>
          </a:ln>
        </p:spPr>
        <p:style>
          <a:lnRef idx="0"/>
          <a:fillRef idx="0"/>
          <a:effectRef idx="0"/>
          <a:fontRef idx="minor"/>
        </p:style>
        <p:txBody>
          <a:bodyPr lIns="90000" rIns="90000" tIns="45000" bIns="45000" anchor="t">
            <a:spAutoFit/>
          </a:bodyPr>
          <a:p>
            <a:pPr algn="ctr">
              <a:lnSpc>
                <a:spcPct val="100000"/>
              </a:lnSpc>
            </a:pPr>
            <a:r>
              <a:rPr b="1" lang="bg-BG" sz="1800" strike="noStrike" u="none">
                <a:solidFill>
                  <a:srgbClr val="ffffff"/>
                </a:solidFill>
                <a:effectLst/>
                <a:uFillTx/>
                <a:latin typeface="Trebuchet MS"/>
              </a:rPr>
              <a:t>MEZOPOTAMYA</a:t>
            </a:r>
            <a:endParaRPr b="0" lang="bg-BG" sz="1800" strike="noStrike" u="none">
              <a:solidFill>
                <a:srgbClr val="ffffff"/>
              </a:solidFill>
              <a:effectLst/>
              <a:uFillTx/>
              <a:latin typeface="Arial"/>
            </a:endParaRPr>
          </a:p>
        </p:txBody>
      </p:sp>
      <p:sp>
        <p:nvSpPr>
          <p:cNvPr id="125" name=""/>
          <p:cNvSpPr/>
          <p:nvPr/>
        </p:nvSpPr>
        <p:spPr>
          <a:xfrm>
            <a:off x="7992000" y="2808000"/>
            <a:ext cx="1187640" cy="355320"/>
          </a:xfrm>
          <a:prstGeom prst="rect">
            <a:avLst/>
          </a:prstGeom>
          <a:solidFill>
            <a:srgbClr val="4169e1"/>
          </a:solidFill>
          <a:ln w="0">
            <a:noFill/>
          </a:ln>
        </p:spPr>
        <p:style>
          <a:lnRef idx="0"/>
          <a:fillRef idx="0"/>
          <a:effectRef idx="0"/>
          <a:fontRef idx="minor"/>
        </p:style>
        <p:txBody>
          <a:bodyPr lIns="90000" rIns="90000" tIns="45000" bIns="45000" anchor="t">
            <a:spAutoFit/>
          </a:bodyPr>
          <a:p>
            <a:pPr algn="ctr">
              <a:lnSpc>
                <a:spcPct val="100000"/>
              </a:lnSpc>
            </a:pPr>
            <a:r>
              <a:rPr b="1" lang="bg-BG" sz="1800" strike="noStrike" u="none">
                <a:solidFill>
                  <a:srgbClr val="ffffff"/>
                </a:solidFill>
                <a:effectLst/>
                <a:uFillTx/>
                <a:latin typeface="Trebuchet MS"/>
              </a:rPr>
              <a:t>PARTLAR</a:t>
            </a:r>
            <a:endParaRPr b="0" lang="bg-BG" sz="1800" strike="noStrike" u="none">
              <a:solidFill>
                <a:srgbClr val="ffffff"/>
              </a:solidFill>
              <a:effectLst/>
              <a:uFillTx/>
              <a:latin typeface="Arial"/>
            </a:endParaRPr>
          </a:p>
        </p:txBody>
      </p:sp>
      <p:sp>
        <p:nvSpPr>
          <p:cNvPr id="126" name=""/>
          <p:cNvSpPr/>
          <p:nvPr/>
        </p:nvSpPr>
        <p:spPr>
          <a:xfrm>
            <a:off x="8424000" y="3924000"/>
            <a:ext cx="1475640" cy="355320"/>
          </a:xfrm>
          <a:prstGeom prst="rect">
            <a:avLst/>
          </a:prstGeom>
          <a:solidFill>
            <a:srgbClr val="4169e1"/>
          </a:solidFill>
          <a:ln w="0">
            <a:noFill/>
          </a:ln>
        </p:spPr>
        <p:style>
          <a:lnRef idx="0"/>
          <a:fillRef idx="0"/>
          <a:effectRef idx="0"/>
          <a:fontRef idx="minor"/>
        </p:style>
        <p:txBody>
          <a:bodyPr lIns="90000" rIns="90000" tIns="45000" bIns="45000" anchor="t">
            <a:spAutoFit/>
          </a:bodyPr>
          <a:p>
            <a:pPr algn="ctr">
              <a:lnSpc>
                <a:spcPct val="100000"/>
              </a:lnSpc>
            </a:pPr>
            <a:r>
              <a:rPr b="1" lang="bg-BG" sz="1800" strike="noStrike" u="none">
                <a:solidFill>
                  <a:srgbClr val="ffffff"/>
                </a:solidFill>
                <a:effectLst/>
                <a:uFillTx/>
                <a:latin typeface="Trebuchet MS"/>
              </a:rPr>
              <a:t>ELAMLILAR</a:t>
            </a:r>
            <a:endParaRPr b="0" lang="bg-BG" sz="1800" strike="noStrike" u="none">
              <a:solidFill>
                <a:srgbClr val="ffffff"/>
              </a:solidFill>
              <a:effectLst/>
              <a:uFillTx/>
              <a:latin typeface="Arial"/>
            </a:endParaRPr>
          </a:p>
        </p:txBody>
      </p:sp>
      <p:sp>
        <p:nvSpPr>
          <p:cNvPr id="127" name=""/>
          <p:cNvSpPr/>
          <p:nvPr/>
        </p:nvSpPr>
        <p:spPr>
          <a:xfrm>
            <a:off x="7344000" y="5152320"/>
            <a:ext cx="1295640" cy="355320"/>
          </a:xfrm>
          <a:prstGeom prst="rect">
            <a:avLst/>
          </a:prstGeom>
          <a:solidFill>
            <a:srgbClr val="000000"/>
          </a:solidFill>
          <a:ln w="0">
            <a:noFill/>
          </a:ln>
        </p:spPr>
        <p:style>
          <a:lnRef idx="0"/>
          <a:fillRef idx="0"/>
          <a:effectRef idx="0"/>
          <a:fontRef idx="minor"/>
        </p:style>
        <p:txBody>
          <a:bodyPr lIns="90000" rIns="90000" tIns="45000" bIns="45000" anchor="t">
            <a:spAutoFit/>
          </a:bodyPr>
          <a:p>
            <a:pPr algn="ctr">
              <a:lnSpc>
                <a:spcPct val="100000"/>
              </a:lnSpc>
            </a:pPr>
            <a:r>
              <a:rPr b="1" lang="bg-BG" sz="1800" strike="noStrike" u="none">
                <a:solidFill>
                  <a:srgbClr val="ffffff"/>
                </a:solidFill>
                <a:effectLst/>
                <a:uFillTx/>
                <a:latin typeface="Trebuchet MS"/>
              </a:rPr>
              <a:t>ARAPLAR</a:t>
            </a:r>
            <a:endParaRPr b="0" lang="bg-BG" sz="1800" strike="noStrike" u="none">
              <a:solidFill>
                <a:srgbClr val="ffffff"/>
              </a:solidFill>
              <a:effectLst/>
              <a:uFillTx/>
              <a:latin typeface="Arial"/>
            </a:endParaRPr>
          </a:p>
        </p:txBody>
      </p:sp>
      <p:sp>
        <p:nvSpPr>
          <p:cNvPr id="128" name=""/>
          <p:cNvSpPr/>
          <p:nvPr/>
        </p:nvSpPr>
        <p:spPr>
          <a:xfrm>
            <a:off x="8532000" y="3240000"/>
            <a:ext cx="1079640" cy="355320"/>
          </a:xfrm>
          <a:prstGeom prst="rect">
            <a:avLst/>
          </a:prstGeom>
          <a:solidFill>
            <a:srgbClr val="4169e1"/>
          </a:solidFill>
          <a:ln w="0">
            <a:noFill/>
          </a:ln>
        </p:spPr>
        <p:style>
          <a:lnRef idx="0"/>
          <a:fillRef idx="0"/>
          <a:effectRef idx="0"/>
          <a:fontRef idx="minor"/>
        </p:style>
        <p:txBody>
          <a:bodyPr lIns="90000" rIns="90000" tIns="45000" bIns="45000" anchor="t">
            <a:spAutoFit/>
          </a:bodyPr>
          <a:p>
            <a:pPr algn="ctr">
              <a:lnSpc>
                <a:spcPct val="100000"/>
              </a:lnSpc>
            </a:pPr>
            <a:r>
              <a:rPr b="1" lang="bg-BG" sz="1800" strike="noStrike" u="none">
                <a:solidFill>
                  <a:srgbClr val="ffffff"/>
                </a:solidFill>
                <a:effectLst/>
                <a:uFillTx/>
                <a:latin typeface="Trebuchet MS"/>
              </a:rPr>
              <a:t>MEDLER</a:t>
            </a:r>
            <a:endParaRPr b="0" lang="bg-BG" sz="1800" strike="noStrike" u="none">
              <a:solidFill>
                <a:srgbClr val="ffffff"/>
              </a:solidFill>
              <a:effectLst/>
              <a:uFillTx/>
              <a:latin typeface="Arial"/>
            </a:endParaRPr>
          </a:p>
        </p:txBody>
      </p:sp>
      <p:sp>
        <p:nvSpPr>
          <p:cNvPr id="129" name=""/>
          <p:cNvSpPr/>
          <p:nvPr/>
        </p:nvSpPr>
        <p:spPr>
          <a:xfrm>
            <a:off x="2556000" y="4072320"/>
            <a:ext cx="1115640" cy="355320"/>
          </a:xfrm>
          <a:prstGeom prst="rect">
            <a:avLst/>
          </a:prstGeom>
          <a:solidFill>
            <a:srgbClr val="008080"/>
          </a:solidFill>
          <a:ln w="0">
            <a:noFill/>
          </a:ln>
        </p:spPr>
        <p:style>
          <a:lnRef idx="0"/>
          <a:fillRef idx="0"/>
          <a:effectRef idx="0"/>
          <a:fontRef idx="minor"/>
        </p:style>
        <p:txBody>
          <a:bodyPr lIns="90000" rIns="90000" tIns="45000" bIns="45000" anchor="t">
            <a:spAutoFit/>
          </a:bodyPr>
          <a:p>
            <a:pPr algn="ctr">
              <a:lnSpc>
                <a:spcPct val="100000"/>
              </a:lnSpc>
            </a:pPr>
            <a:r>
              <a:rPr b="1" lang="bg-BG" sz="1800" strike="noStrike" u="none">
                <a:solidFill>
                  <a:srgbClr val="ffffff"/>
                </a:solidFill>
                <a:effectLst/>
                <a:uFillTx/>
                <a:latin typeface="Trebuchet MS"/>
              </a:rPr>
              <a:t>KİRENE</a:t>
            </a:r>
            <a:endParaRPr b="0" lang="bg-BG" sz="1800" strike="noStrike" u="none">
              <a:solidFill>
                <a:srgbClr val="ffffff"/>
              </a:solidFill>
              <a:effectLst/>
              <a:uFillTx/>
              <a:latin typeface="Arial"/>
            </a:endParaRPr>
          </a:p>
        </p:txBody>
      </p:sp>
      <p:sp>
        <p:nvSpPr>
          <p:cNvPr id="130" name=""/>
          <p:cNvSpPr/>
          <p:nvPr/>
        </p:nvSpPr>
        <p:spPr>
          <a:xfrm>
            <a:off x="3168000" y="3240000"/>
            <a:ext cx="899640" cy="355320"/>
          </a:xfrm>
          <a:prstGeom prst="rect">
            <a:avLst/>
          </a:prstGeom>
          <a:solidFill>
            <a:srgbClr val="008080"/>
          </a:solidFill>
          <a:ln w="0">
            <a:noFill/>
          </a:ln>
        </p:spPr>
        <p:style>
          <a:lnRef idx="0"/>
          <a:fillRef idx="0"/>
          <a:effectRef idx="0"/>
          <a:fontRef idx="minor"/>
        </p:style>
        <p:txBody>
          <a:bodyPr lIns="90000" rIns="90000" tIns="45000" bIns="45000" anchor="t">
            <a:spAutoFit/>
          </a:bodyPr>
          <a:p>
            <a:pPr algn="ctr">
              <a:lnSpc>
                <a:spcPct val="100000"/>
              </a:lnSpc>
            </a:pPr>
            <a:r>
              <a:rPr b="1" lang="bg-BG" sz="1800" strike="noStrike" u="none">
                <a:solidFill>
                  <a:srgbClr val="ffffff"/>
                </a:solidFill>
                <a:effectLst/>
                <a:uFillTx/>
                <a:latin typeface="Trebuchet MS"/>
              </a:rPr>
              <a:t>GİRİT</a:t>
            </a:r>
            <a:endParaRPr b="0" lang="bg-BG" sz="1800" strike="noStrike" u="none">
              <a:solidFill>
                <a:srgbClr val="ffffff"/>
              </a:solidFill>
              <a:effectLst/>
              <a:uFillTx/>
              <a:latin typeface="Arial"/>
            </a:endParaRPr>
          </a:p>
        </p:txBody>
      </p:sp>
      <p:sp>
        <p:nvSpPr>
          <p:cNvPr id="131" name=""/>
          <p:cNvSpPr/>
          <p:nvPr/>
        </p:nvSpPr>
        <p:spPr>
          <a:xfrm>
            <a:off x="4068000" y="4432320"/>
            <a:ext cx="755640" cy="355320"/>
          </a:xfrm>
          <a:prstGeom prst="rect">
            <a:avLst/>
          </a:prstGeom>
          <a:solidFill>
            <a:srgbClr val="ff7f50"/>
          </a:solidFill>
          <a:ln w="0">
            <a:noFill/>
          </a:ln>
        </p:spPr>
        <p:style>
          <a:lnRef idx="0"/>
          <a:fillRef idx="0"/>
          <a:effectRef idx="0"/>
          <a:fontRef idx="minor"/>
        </p:style>
        <p:txBody>
          <a:bodyPr lIns="90000" rIns="90000" tIns="45000" bIns="45000" anchor="t">
            <a:spAutoFit/>
          </a:bodyPr>
          <a:p>
            <a:pPr algn="ctr">
              <a:lnSpc>
                <a:spcPct val="100000"/>
              </a:lnSpc>
            </a:pPr>
            <a:r>
              <a:rPr b="1" lang="bg-BG" sz="1800" strike="noStrike" u="none">
                <a:solidFill>
                  <a:srgbClr val="ffffff"/>
                </a:solidFill>
                <a:effectLst/>
                <a:uFillTx/>
                <a:latin typeface="Trebuchet MS"/>
              </a:rPr>
              <a:t>MISIR</a:t>
            </a:r>
            <a:endParaRPr b="0" lang="bg-BG" sz="1800" strike="noStrike" u="none">
              <a:solidFill>
                <a:srgbClr val="000000"/>
              </a:solidFill>
              <a:effectLst/>
              <a:uFillTx/>
              <a:latin typeface="Arial"/>
            </a:endParaRPr>
          </a:p>
        </p:txBody>
      </p:sp>
      <p:sp>
        <p:nvSpPr>
          <p:cNvPr id="132" name=""/>
          <p:cNvSpPr/>
          <p:nvPr/>
        </p:nvSpPr>
        <p:spPr>
          <a:xfrm>
            <a:off x="5508000" y="4320000"/>
            <a:ext cx="1259640" cy="355320"/>
          </a:xfrm>
          <a:prstGeom prst="rect">
            <a:avLst/>
          </a:prstGeom>
          <a:solidFill>
            <a:srgbClr val="b22222"/>
          </a:solidFill>
          <a:ln w="0">
            <a:noFill/>
          </a:ln>
        </p:spPr>
        <p:style>
          <a:lnRef idx="0"/>
          <a:fillRef idx="0"/>
          <a:effectRef idx="0"/>
          <a:fontRef idx="minor"/>
        </p:style>
        <p:txBody>
          <a:bodyPr lIns="90000" rIns="90000" tIns="45000" bIns="45000" anchor="t">
            <a:spAutoFit/>
          </a:bodyPr>
          <a:p>
            <a:pPr algn="ctr">
              <a:lnSpc>
                <a:spcPct val="100000"/>
              </a:lnSpc>
            </a:pPr>
            <a:r>
              <a:rPr b="1" lang="bg-BG" sz="1800" strike="noStrike" u="none">
                <a:solidFill>
                  <a:srgbClr val="ffffff"/>
                </a:solidFill>
                <a:effectLst/>
                <a:uFillTx/>
                <a:latin typeface="Trebuchet MS"/>
              </a:rPr>
              <a:t>YAHUDİYE</a:t>
            </a:r>
            <a:endParaRPr b="0" lang="bg-BG" sz="1800" strike="noStrike" u="none">
              <a:solidFill>
                <a:srgbClr val="ffffff"/>
              </a:solidFill>
              <a:effectLst/>
              <a:uFillTx/>
              <a:latin typeface="Arial"/>
            </a:endParaRPr>
          </a:p>
        </p:txBody>
      </p:sp>
      <p:sp>
        <p:nvSpPr>
          <p:cNvPr id="133" name=""/>
          <p:cNvSpPr/>
          <p:nvPr/>
        </p:nvSpPr>
        <p:spPr>
          <a:xfrm>
            <a:off x="648000" y="3244320"/>
            <a:ext cx="987120" cy="326160"/>
          </a:xfrm>
          <a:prstGeom prst="rect">
            <a:avLst/>
          </a:prstGeom>
          <a:solidFill>
            <a:srgbClr val="4b0082"/>
          </a:solidFill>
          <a:ln w="0">
            <a:noFill/>
          </a:ln>
        </p:spPr>
        <p:style>
          <a:lnRef idx="0"/>
          <a:fillRef idx="0"/>
          <a:effectRef idx="0"/>
          <a:fontRef idx="minor"/>
        </p:style>
        <p:txBody>
          <a:bodyPr lIns="90000" rIns="90000" tIns="45000" bIns="45000" anchor="t">
            <a:spAutoFit/>
          </a:bodyPr>
          <a:p>
            <a:pPr algn="ctr">
              <a:lnSpc>
                <a:spcPct val="100000"/>
              </a:lnSpc>
            </a:pPr>
            <a:r>
              <a:rPr b="1" lang="bg-BG" sz="1600" strike="noStrike" u="none">
                <a:solidFill>
                  <a:srgbClr val="ffffff"/>
                </a:solidFill>
                <a:effectLst/>
                <a:uFillTx/>
                <a:latin typeface="Trebuchet MS"/>
              </a:rPr>
              <a:t>Latince</a:t>
            </a:r>
            <a:endParaRPr b="0" lang="bg-BG" sz="1600" strike="noStrike" u="none">
              <a:solidFill>
                <a:srgbClr val="ffffff"/>
              </a:solidFill>
              <a:effectLst/>
              <a:uFillTx/>
              <a:latin typeface="Arial"/>
            </a:endParaRPr>
          </a:p>
        </p:txBody>
      </p:sp>
      <p:sp>
        <p:nvSpPr>
          <p:cNvPr id="134" name=""/>
          <p:cNvSpPr/>
          <p:nvPr/>
        </p:nvSpPr>
        <p:spPr>
          <a:xfrm>
            <a:off x="648000" y="3600000"/>
            <a:ext cx="987120" cy="351720"/>
          </a:xfrm>
          <a:prstGeom prst="rect">
            <a:avLst/>
          </a:prstGeom>
          <a:solidFill>
            <a:srgbClr val="008080"/>
          </a:solidFill>
          <a:ln w="0">
            <a:noFill/>
          </a:ln>
        </p:spPr>
        <p:style>
          <a:lnRef idx="0"/>
          <a:fillRef idx="0"/>
          <a:effectRef idx="0"/>
          <a:fontRef idx="minor"/>
        </p:style>
        <p:txBody>
          <a:bodyPr lIns="90000" rIns="90000" tIns="45000" bIns="45000" anchor="t">
            <a:spAutoFit/>
          </a:bodyPr>
          <a:p>
            <a:pPr algn="ctr">
              <a:lnSpc>
                <a:spcPct val="100000"/>
              </a:lnSpc>
            </a:pPr>
            <a:r>
              <a:rPr b="1" lang="bg-BG" sz="1600" strike="noStrike" u="none">
                <a:solidFill>
                  <a:srgbClr val="ffffff"/>
                </a:solidFill>
                <a:effectLst/>
                <a:uFillTx/>
                <a:latin typeface="Trebuchet MS"/>
              </a:rPr>
              <a:t>Grekçe</a:t>
            </a:r>
            <a:endParaRPr b="0" lang="bg-BG" sz="1600" strike="noStrike" u="none">
              <a:solidFill>
                <a:srgbClr val="ffffff"/>
              </a:solidFill>
              <a:effectLst/>
              <a:uFillTx/>
              <a:latin typeface="Arial"/>
            </a:endParaRPr>
          </a:p>
        </p:txBody>
      </p:sp>
      <p:sp>
        <p:nvSpPr>
          <p:cNvPr id="135" name=""/>
          <p:cNvSpPr/>
          <p:nvPr/>
        </p:nvSpPr>
        <p:spPr>
          <a:xfrm>
            <a:off x="648000" y="3987360"/>
            <a:ext cx="987120" cy="351720"/>
          </a:xfrm>
          <a:prstGeom prst="rect">
            <a:avLst/>
          </a:prstGeom>
          <a:solidFill>
            <a:srgbClr val="ff7f50"/>
          </a:solidFill>
          <a:ln w="0">
            <a:noFill/>
          </a:ln>
        </p:spPr>
        <p:style>
          <a:lnRef idx="0"/>
          <a:fillRef idx="0"/>
          <a:effectRef idx="0"/>
          <a:fontRef idx="minor"/>
        </p:style>
        <p:txBody>
          <a:bodyPr lIns="90000" rIns="90000" tIns="45000" bIns="45000" anchor="t">
            <a:spAutoFit/>
          </a:bodyPr>
          <a:p>
            <a:pPr algn="ctr">
              <a:lnSpc>
                <a:spcPct val="100000"/>
              </a:lnSpc>
            </a:pPr>
            <a:r>
              <a:rPr b="1" lang="bg-BG" sz="1600" strike="noStrike" u="none">
                <a:solidFill>
                  <a:srgbClr val="ffffff"/>
                </a:solidFill>
                <a:effectLst/>
                <a:uFillTx/>
                <a:latin typeface="Trebuchet MS"/>
              </a:rPr>
              <a:t>Kıptice</a:t>
            </a:r>
            <a:endParaRPr b="0" lang="bg-BG" sz="1600" strike="noStrike" u="none">
              <a:solidFill>
                <a:srgbClr val="000000"/>
              </a:solidFill>
              <a:effectLst/>
              <a:uFillTx/>
              <a:latin typeface="Arial"/>
            </a:endParaRPr>
          </a:p>
        </p:txBody>
      </p:sp>
      <p:sp>
        <p:nvSpPr>
          <p:cNvPr id="136" name=""/>
          <p:cNvSpPr/>
          <p:nvPr/>
        </p:nvSpPr>
        <p:spPr>
          <a:xfrm>
            <a:off x="648000" y="4379040"/>
            <a:ext cx="987120" cy="351720"/>
          </a:xfrm>
          <a:prstGeom prst="rect">
            <a:avLst/>
          </a:prstGeom>
          <a:solidFill>
            <a:srgbClr val="b22222"/>
          </a:solidFill>
          <a:ln w="0">
            <a:noFill/>
          </a:ln>
        </p:spPr>
        <p:style>
          <a:lnRef idx="0"/>
          <a:fillRef idx="0"/>
          <a:effectRef idx="0"/>
          <a:fontRef idx="minor"/>
        </p:style>
        <p:txBody>
          <a:bodyPr lIns="90000" rIns="90000" tIns="45000" bIns="45000" anchor="t">
            <a:spAutoFit/>
          </a:bodyPr>
          <a:p>
            <a:pPr algn="ctr">
              <a:lnSpc>
                <a:spcPct val="100000"/>
              </a:lnSpc>
            </a:pPr>
            <a:r>
              <a:rPr b="1" lang="bg-BG" sz="1600" strike="noStrike" u="none">
                <a:solidFill>
                  <a:srgbClr val="ffffff"/>
                </a:solidFill>
                <a:effectLst/>
                <a:uFillTx/>
                <a:latin typeface="Trebuchet MS"/>
              </a:rPr>
              <a:t>Aramice</a:t>
            </a:r>
            <a:endParaRPr b="0" lang="bg-BG" sz="1600" strike="noStrike" u="none">
              <a:solidFill>
                <a:srgbClr val="ffffff"/>
              </a:solidFill>
              <a:effectLst/>
              <a:uFillTx/>
              <a:latin typeface="Arial"/>
            </a:endParaRPr>
          </a:p>
        </p:txBody>
      </p:sp>
      <p:sp>
        <p:nvSpPr>
          <p:cNvPr id="137" name=""/>
          <p:cNvSpPr/>
          <p:nvPr/>
        </p:nvSpPr>
        <p:spPr>
          <a:xfrm>
            <a:off x="648000" y="4770720"/>
            <a:ext cx="986040" cy="352800"/>
          </a:xfrm>
          <a:prstGeom prst="rect">
            <a:avLst/>
          </a:prstGeom>
          <a:solidFill>
            <a:srgbClr val="4169e1"/>
          </a:solidFill>
          <a:ln w="0">
            <a:noFill/>
          </a:ln>
        </p:spPr>
        <p:style>
          <a:lnRef idx="0"/>
          <a:fillRef idx="0"/>
          <a:effectRef idx="0"/>
          <a:fontRef idx="minor"/>
        </p:style>
        <p:txBody>
          <a:bodyPr lIns="90000" rIns="90000" tIns="45000" bIns="45000" anchor="t">
            <a:spAutoFit/>
          </a:bodyPr>
          <a:p>
            <a:pPr algn="ctr">
              <a:lnSpc>
                <a:spcPct val="100000"/>
              </a:lnSpc>
            </a:pPr>
            <a:r>
              <a:rPr b="1" lang="bg-BG" sz="1600" strike="noStrike" u="none">
                <a:solidFill>
                  <a:srgbClr val="ffffff"/>
                </a:solidFill>
                <a:effectLst/>
                <a:uFillTx/>
                <a:latin typeface="Trebuchet MS"/>
              </a:rPr>
              <a:t>Farsca</a:t>
            </a:r>
            <a:endParaRPr b="0" lang="bg-BG" sz="1600" strike="noStrike" u="none">
              <a:solidFill>
                <a:srgbClr val="ffffff"/>
              </a:solidFill>
              <a:effectLst/>
              <a:uFillTx/>
              <a:latin typeface="Arial"/>
            </a:endParaRPr>
          </a:p>
        </p:txBody>
      </p:sp>
      <p:sp>
        <p:nvSpPr>
          <p:cNvPr id="138" name=""/>
          <p:cNvSpPr/>
          <p:nvPr/>
        </p:nvSpPr>
        <p:spPr>
          <a:xfrm>
            <a:off x="648000" y="5162400"/>
            <a:ext cx="986040" cy="352800"/>
          </a:xfrm>
          <a:prstGeom prst="rect">
            <a:avLst/>
          </a:prstGeom>
          <a:solidFill>
            <a:srgbClr val="000000"/>
          </a:solidFill>
          <a:ln w="0">
            <a:noFill/>
          </a:ln>
        </p:spPr>
        <p:style>
          <a:lnRef idx="0"/>
          <a:fillRef idx="0"/>
          <a:effectRef idx="0"/>
          <a:fontRef idx="minor"/>
        </p:style>
        <p:txBody>
          <a:bodyPr lIns="90000" rIns="90000" tIns="45000" bIns="45000" anchor="t">
            <a:spAutoFit/>
          </a:bodyPr>
          <a:p>
            <a:pPr algn="ctr">
              <a:lnSpc>
                <a:spcPct val="100000"/>
              </a:lnSpc>
            </a:pPr>
            <a:r>
              <a:rPr b="1" lang="bg-BG" sz="1600" strike="noStrike" u="none">
                <a:solidFill>
                  <a:srgbClr val="ffffff"/>
                </a:solidFill>
                <a:effectLst/>
                <a:uFillTx/>
                <a:latin typeface="Trebuchet MS"/>
              </a:rPr>
              <a:t>Arapça</a:t>
            </a:r>
            <a:endParaRPr b="0" lang="bg-BG" sz="1600" strike="noStrike" u="none">
              <a:solidFill>
                <a:srgbClr val="ffffff"/>
              </a:solidFill>
              <a:effectLst/>
              <a:uFillTx/>
              <a:latin typeface="Arial"/>
            </a:endParaRPr>
          </a:p>
        </p:txBody>
      </p:sp>
      <p:sp>
        <p:nvSpPr>
          <p:cNvPr id="139" name=""/>
          <p:cNvSpPr/>
          <p:nvPr/>
        </p:nvSpPr>
        <p:spPr>
          <a:xfrm>
            <a:off x="648360" y="2920680"/>
            <a:ext cx="987120" cy="3261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bg-BG" sz="1600" strike="noStrike" u="none">
                <a:solidFill>
                  <a:srgbClr val="ffff00"/>
                </a:solidFill>
                <a:effectLst/>
                <a:uFillTx/>
                <a:latin typeface="Trebuchet MS"/>
              </a:rPr>
              <a:t>Diller:</a:t>
            </a:r>
            <a:endParaRPr b="0" lang="bg-BG" sz="1600" strike="noStrike" u="none">
              <a:solidFill>
                <a:srgbClr val="000000"/>
              </a:solidFill>
              <a:effectLst/>
              <a:uFillTx/>
              <a:latin typeface="Arial"/>
            </a:endParaRPr>
          </a:p>
        </p:txBody>
      </p:sp>
      <p:sp>
        <p:nvSpPr>
          <p:cNvPr id="140" name=""/>
          <p:cNvSpPr/>
          <p:nvPr/>
        </p:nvSpPr>
        <p:spPr>
          <a:xfrm>
            <a:off x="1080000" y="1368000"/>
            <a:ext cx="899640" cy="359640"/>
          </a:xfrm>
          <a:prstGeom prst="rect">
            <a:avLst/>
          </a:prstGeom>
          <a:solidFill>
            <a:srgbClr val="4b0082"/>
          </a:solidFill>
          <a:ln w="0">
            <a:noFill/>
          </a:ln>
        </p:spPr>
        <p:style>
          <a:lnRef idx="0"/>
          <a:fillRef idx="0"/>
          <a:effectRef idx="0"/>
          <a:fontRef idx="minor"/>
        </p:style>
        <p:txBody>
          <a:bodyPr lIns="90000" rIns="90000" tIns="45000" bIns="45000" anchor="t">
            <a:spAutoFit/>
          </a:bodyPr>
          <a:p>
            <a:pPr algn="ctr">
              <a:lnSpc>
                <a:spcPct val="100000"/>
              </a:lnSpc>
            </a:pPr>
            <a:r>
              <a:rPr b="1" lang="bg-BG" sz="1800" strike="noStrike" u="none">
                <a:solidFill>
                  <a:srgbClr val="ffffff"/>
                </a:solidFill>
                <a:effectLst/>
                <a:uFillTx/>
                <a:latin typeface="Trebuchet MS"/>
              </a:rPr>
              <a:t>ROMA</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79" dur="indefinite" restart="never" nodeType="tmRoot">
          <p:childTnLst>
            <p:seq>
              <p:cTn id="80" dur="indefinite" nodeType="mainSeq">
                <p:childTnLst>
                  <p:par>
                    <p:cTn id="81" fill="hold">
                      <p:stCondLst>
                        <p:cond delay="indefinite"/>
                      </p:stCondLst>
                      <p:childTnLst>
                        <p:par>
                          <p:cTn id="82" fill="hold">
                            <p:stCondLst>
                              <p:cond delay="0"/>
                            </p:stCondLst>
                            <p:childTnLst>
                              <p:par>
                                <p:cTn id="83" nodeType="clickEffect" fill="hold" presetClass="entr" presetID="1">
                                  <p:stCondLst>
                                    <p:cond delay="0"/>
                                  </p:stCondLst>
                                  <p:childTnLst>
                                    <p:set>
                                      <p:cBhvr>
                                        <p:cTn id="84" dur="1" fill="hold">
                                          <p:stCondLst>
                                            <p:cond delay="0"/>
                                          </p:stCondLst>
                                        </p:cTn>
                                        <p:tgtEl>
                                          <p:spTgt spid="125"/>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nodeType="clickEffect" fill="hold" presetClass="entr" presetID="1">
                                  <p:stCondLst>
                                    <p:cond delay="0"/>
                                  </p:stCondLst>
                                  <p:childTnLst>
                                    <p:set>
                                      <p:cBhvr>
                                        <p:cTn id="88" dur="1" fill="hold">
                                          <p:stCondLst>
                                            <p:cond delay="0"/>
                                          </p:stCondLst>
                                        </p:cTn>
                                        <p:tgtEl>
                                          <p:spTgt spid="128"/>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nodeType="clickEffect" fill="hold" presetClass="entr" presetID="1">
                                  <p:stCondLst>
                                    <p:cond delay="0"/>
                                  </p:stCondLst>
                                  <p:childTnLst>
                                    <p:set>
                                      <p:cBhvr>
                                        <p:cTn id="92" dur="1" fill="hold">
                                          <p:stCondLst>
                                            <p:cond delay="0"/>
                                          </p:stCondLst>
                                        </p:cTn>
                                        <p:tgtEl>
                                          <p:spTgt spid="126"/>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nodeType="clickEffect" fill="hold" presetClass="entr" presetID="1">
                                  <p:stCondLst>
                                    <p:cond delay="0"/>
                                  </p:stCondLst>
                                  <p:childTnLst>
                                    <p:set>
                                      <p:cBhvr>
                                        <p:cTn id="96" dur="1" fill="hold">
                                          <p:stCondLst>
                                            <p:cond delay="0"/>
                                          </p:stCondLst>
                                        </p:cTn>
                                        <p:tgtEl>
                                          <p:spTgt spid="124"/>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nodeType="clickEffect" fill="hold" presetClass="entr" presetID="1">
                                  <p:stCondLst>
                                    <p:cond delay="0"/>
                                  </p:stCondLst>
                                  <p:childTnLst>
                                    <p:set>
                                      <p:cBhvr>
                                        <p:cTn id="100" dur="1" fill="hold">
                                          <p:stCondLst>
                                            <p:cond delay="0"/>
                                          </p:stCondLst>
                                        </p:cTn>
                                        <p:tgtEl>
                                          <p:spTgt spid="132"/>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nodeType="clickEffect" fill="hold" presetClass="entr" presetID="1">
                                  <p:stCondLst>
                                    <p:cond delay="0"/>
                                  </p:stCondLst>
                                  <p:childTnLst>
                                    <p:set>
                                      <p:cBhvr>
                                        <p:cTn id="104" dur="1" fill="hold">
                                          <p:stCondLst>
                                            <p:cond delay="0"/>
                                          </p:stCondLst>
                                        </p:cTn>
                                        <p:tgtEl>
                                          <p:spTgt spid="123"/>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nodeType="clickEffect" fill="hold" presetClass="entr" presetID="1">
                                  <p:stCondLst>
                                    <p:cond delay="0"/>
                                  </p:stCondLst>
                                  <p:childTnLst>
                                    <p:set>
                                      <p:cBhvr>
                                        <p:cTn id="108" dur="1" fill="hold">
                                          <p:stCondLst>
                                            <p:cond delay="0"/>
                                          </p:stCondLst>
                                        </p:cTn>
                                        <p:tgtEl>
                                          <p:spTgt spid="122"/>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nodeType="clickEffect" fill="hold" presetClass="entr" presetID="1">
                                  <p:stCondLst>
                                    <p:cond delay="0"/>
                                  </p:stCondLst>
                                  <p:childTnLst>
                                    <p:set>
                                      <p:cBhvr>
                                        <p:cTn id="112" dur="1" fill="hold">
                                          <p:stCondLst>
                                            <p:cond delay="0"/>
                                          </p:stCondLst>
                                        </p:cTn>
                                        <p:tgtEl>
                                          <p:spTgt spid="119"/>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nodeType="clickEffect" fill="hold" presetClass="entr" presetID="1">
                                  <p:stCondLst>
                                    <p:cond delay="0"/>
                                  </p:stCondLst>
                                  <p:childTnLst>
                                    <p:set>
                                      <p:cBhvr>
                                        <p:cTn id="116" dur="1" fill="hold">
                                          <p:stCondLst>
                                            <p:cond delay="0"/>
                                          </p:stCondLst>
                                        </p:cTn>
                                        <p:tgtEl>
                                          <p:spTgt spid="120"/>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nodeType="clickEffect" fill="hold" presetClass="entr" presetID="1">
                                  <p:stCondLst>
                                    <p:cond delay="0"/>
                                  </p:stCondLst>
                                  <p:childTnLst>
                                    <p:set>
                                      <p:cBhvr>
                                        <p:cTn id="120" dur="1" fill="hold">
                                          <p:stCondLst>
                                            <p:cond delay="0"/>
                                          </p:stCondLst>
                                        </p:cTn>
                                        <p:tgtEl>
                                          <p:spTgt spid="121"/>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nodeType="clickEffect" fill="hold" presetClass="entr" presetID="1">
                                  <p:stCondLst>
                                    <p:cond delay="0"/>
                                  </p:stCondLst>
                                  <p:childTnLst>
                                    <p:set>
                                      <p:cBhvr>
                                        <p:cTn id="124" dur="1" fill="hold">
                                          <p:stCondLst>
                                            <p:cond delay="0"/>
                                          </p:stCondLst>
                                        </p:cTn>
                                        <p:tgtEl>
                                          <p:spTgt spid="131"/>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nodeType="clickEffect" fill="hold" presetClass="entr" presetID="1">
                                  <p:stCondLst>
                                    <p:cond delay="0"/>
                                  </p:stCondLst>
                                  <p:childTnLst>
                                    <p:set>
                                      <p:cBhvr>
                                        <p:cTn id="128" dur="1" fill="hold">
                                          <p:stCondLst>
                                            <p:cond delay="0"/>
                                          </p:stCondLst>
                                        </p:cTn>
                                        <p:tgtEl>
                                          <p:spTgt spid="129"/>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nodeType="clickEffect" fill="hold" presetClass="entr" presetID="1">
                                  <p:stCondLst>
                                    <p:cond delay="0"/>
                                  </p:stCondLst>
                                  <p:childTnLst>
                                    <p:set>
                                      <p:cBhvr>
                                        <p:cTn id="132" dur="1" fill="hold">
                                          <p:stCondLst>
                                            <p:cond delay="0"/>
                                          </p:stCondLst>
                                        </p:cTn>
                                        <p:tgtEl>
                                          <p:spTgt spid="140"/>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nodeType="clickEffect" fill="hold" presetClass="entr" presetID="1">
                                  <p:stCondLst>
                                    <p:cond delay="0"/>
                                  </p:stCondLst>
                                  <p:childTnLst>
                                    <p:set>
                                      <p:cBhvr>
                                        <p:cTn id="136" dur="1" fill="hold">
                                          <p:stCondLst>
                                            <p:cond delay="0"/>
                                          </p:stCondLst>
                                        </p:cTn>
                                        <p:tgtEl>
                                          <p:spTgt spid="130"/>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nodeType="clickEffect" fill="hold" presetClass="entr" presetID="1">
                                  <p:stCondLst>
                                    <p:cond delay="0"/>
                                  </p:stCondLst>
                                  <p:childTnLst>
                                    <p:set>
                                      <p:cBhvr>
                                        <p:cTn id="140" dur="1" fill="hold">
                                          <p:stCondLst>
                                            <p:cond delay="0"/>
                                          </p:stCondLst>
                                        </p:cTn>
                                        <p:tgtEl>
                                          <p:spTgt spid="1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
          <p:cNvSpPr/>
          <p:nvPr/>
        </p:nvSpPr>
        <p:spPr>
          <a:xfrm>
            <a:off x="504000" y="360000"/>
            <a:ext cx="9143640" cy="5332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2400" strike="noStrike" u="none">
                <a:solidFill>
                  <a:srgbClr val="2f4f4f"/>
                </a:solidFill>
                <a:effectLst/>
                <a:uFillTx/>
                <a:latin typeface="Cambria"/>
              </a:rPr>
              <a:t>Pentikost mucizesinin oluşu:</a:t>
            </a:r>
            <a:endParaRPr b="0" lang="bg-BG" sz="2400" strike="noStrike" u="none">
              <a:solidFill>
                <a:srgbClr val="000000"/>
              </a:solidFill>
              <a:effectLst/>
              <a:uFillTx/>
              <a:latin typeface="Arial"/>
            </a:endParaRPr>
          </a:p>
          <a:p>
            <a:pPr>
              <a:lnSpc>
                <a:spcPct val="100000"/>
              </a:lnSpc>
            </a:pPr>
            <a:r>
              <a:rPr b="1" lang="bg-BG" sz="2200" strike="noStrike" u="none">
                <a:solidFill>
                  <a:srgbClr val="b22222"/>
                </a:solidFill>
                <a:effectLst/>
                <a:uFillTx/>
                <a:latin typeface="Cambria"/>
              </a:rPr>
              <a:t>(1) sadece 12 apostol konuşmadı: 120 kişi konuştu</a:t>
            </a:r>
            <a:endParaRPr b="0" lang="bg-BG" sz="2200" strike="noStrike" u="none">
              <a:solidFill>
                <a:srgbClr val="000000"/>
              </a:solidFill>
              <a:effectLst/>
              <a:uFillTx/>
              <a:latin typeface="Arial"/>
            </a:endParaRPr>
          </a:p>
          <a:p>
            <a:pPr>
              <a:lnSpc>
                <a:spcPct val="100000"/>
              </a:lnSpc>
            </a:pPr>
            <a:r>
              <a:rPr b="1" lang="bg-BG" sz="2200" strike="noStrike" u="none">
                <a:solidFill>
                  <a:srgbClr val="b22222"/>
                </a:solidFill>
                <a:effectLst/>
                <a:uFillTx/>
                <a:latin typeface="Cambria"/>
              </a:rPr>
              <a:t>(2) onlar dua etmediler, insanlara anlaşılan dilde konuştular </a:t>
            </a:r>
            <a:endParaRPr b="0" lang="bg-BG" sz="2200" strike="noStrike" u="none">
              <a:solidFill>
                <a:srgbClr val="000000"/>
              </a:solidFill>
              <a:effectLst/>
              <a:uFillTx/>
              <a:latin typeface="Arial"/>
            </a:endParaRPr>
          </a:p>
          <a:p>
            <a:pPr>
              <a:lnSpc>
                <a:spcPct val="100000"/>
              </a:lnSpc>
            </a:pPr>
            <a:r>
              <a:rPr b="1" lang="bg-BG" sz="2200" strike="noStrike" u="none">
                <a:solidFill>
                  <a:srgbClr val="b22222"/>
                </a:solidFill>
                <a:effectLst/>
                <a:uFillTx/>
                <a:latin typeface="Cambria"/>
              </a:rPr>
              <a:t>(3) Kullanılan söz 'glossae' değil, ama 'dialektos'tur. Herkes bir parça Grekçe konuşurdu, onunla müjdeyi duyabilirdi. Ama Rab en küçük diyalektine kadar gösteriyor: "Ben sana geliyorum, Kutsal dil yok"</a:t>
            </a:r>
            <a:endParaRPr b="0" lang="bg-BG" sz="2200" strike="noStrike" u="none">
              <a:solidFill>
                <a:srgbClr val="000000"/>
              </a:solidFill>
              <a:effectLst/>
              <a:uFillTx/>
              <a:latin typeface="Arial"/>
            </a:endParaRPr>
          </a:p>
          <a:p>
            <a:pPr>
              <a:lnSpc>
                <a:spcPct val="100000"/>
              </a:lnSpc>
            </a:pPr>
            <a:r>
              <a:rPr b="1" lang="bg-BG" sz="2200" strike="noStrike" u="none">
                <a:solidFill>
                  <a:srgbClr val="b22222"/>
                </a:solidFill>
                <a:effectLst/>
                <a:uFillTx/>
                <a:latin typeface="Cambria"/>
              </a:rPr>
              <a:t>(4) ama bu konuşmalar yerli halka sarhoşların konuşmaları gibi geldi</a:t>
            </a:r>
            <a:endParaRPr b="0" lang="bg-BG" sz="2200" strike="noStrike" u="none">
              <a:solidFill>
                <a:srgbClr val="000000"/>
              </a:solidFill>
              <a:effectLst/>
              <a:uFillTx/>
              <a:latin typeface="Arial"/>
            </a:endParaRPr>
          </a:p>
          <a:p>
            <a:pPr>
              <a:lnSpc>
                <a:spcPct val="100000"/>
              </a:lnSpc>
            </a:pPr>
            <a:r>
              <a:rPr b="1" lang="bg-BG" sz="2200" strike="noStrike" u="none">
                <a:solidFill>
                  <a:srgbClr val="b22222"/>
                </a:solidFill>
                <a:effectLst/>
                <a:uFillTx/>
                <a:latin typeface="Cambria"/>
              </a:rPr>
              <a:t>(5) konuşmaların bir konusu vardı: "Allahın kuvvetli işleri hakkında konuşuyorlar" = İsa'nın hayatı, müjde</a:t>
            </a:r>
            <a:endParaRPr b="0" lang="bg-BG" sz="2200" strike="noStrike" u="none">
              <a:solidFill>
                <a:srgbClr val="000000"/>
              </a:solidFill>
              <a:effectLst/>
              <a:uFillTx/>
              <a:latin typeface="Arial"/>
            </a:endParaRPr>
          </a:p>
          <a:p>
            <a:pPr>
              <a:lnSpc>
                <a:spcPct val="100000"/>
              </a:lnSpc>
            </a:pPr>
            <a:r>
              <a:rPr b="1" lang="bg-BG" sz="2200" strike="noStrike" u="none">
                <a:solidFill>
                  <a:srgbClr val="b22222"/>
                </a:solidFill>
                <a:effectLst/>
                <a:uFillTx/>
                <a:latin typeface="Cambria"/>
              </a:rPr>
              <a:t>(6) Sonra Petrus aynı haberi Aramice olarak Yeruşalim'de oturanlara anlatıyor.</a:t>
            </a:r>
            <a:r>
              <a:rPr b="1" lang="bg-BG" sz="2600" strike="noStrike" u="none">
                <a:solidFill>
                  <a:srgbClr val="b22222"/>
                </a:solidFill>
                <a:effectLst/>
                <a:uFillTx/>
                <a:latin typeface="Cambria"/>
              </a:rPr>
              <a:t> </a:t>
            </a:r>
            <a:endParaRPr b="0" lang="bg-BG" sz="2600" strike="noStrike" u="none">
              <a:solidFill>
                <a:srgbClr val="000000"/>
              </a:solidFill>
              <a:effectLst/>
              <a:uFillTx/>
              <a:latin typeface="Arial"/>
            </a:endParaRPr>
          </a:p>
          <a:p>
            <a:pPr>
              <a:lnSpc>
                <a:spcPct val="100000"/>
              </a:lnSpc>
            </a:pPr>
            <a:r>
              <a:rPr b="1" lang="bg-BG" sz="2600" strike="noStrike" u="none">
                <a:solidFill>
                  <a:srgbClr val="0000cd"/>
                </a:solidFill>
                <a:effectLst/>
                <a:uFillTx/>
                <a:latin typeface="Cambria"/>
              </a:rPr>
              <a:t>Mucizenin özü:  iletişim, insanlara yeni bilgi vermek</a:t>
            </a:r>
            <a:endParaRPr b="0" lang="bg-BG"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41" dur="indefinite" restart="never" nodeType="tmRoot">
          <p:childTnLst>
            <p:seq>
              <p:cTn id="142" dur="indefinite" nodeType="mainSeq">
                <p:childTnLst>
                  <p:par>
                    <p:cTn id="143" fill="hold">
                      <p:stCondLst>
                        <p:cond delay="indefinite"/>
                      </p:stCondLst>
                      <p:childTnLst>
                        <p:par>
                          <p:cTn id="144" fill="hold">
                            <p:stCondLst>
                              <p:cond delay="0"/>
                            </p:stCondLst>
                            <p:childTnLst>
                              <p:par>
                                <p:cTn id="145" nodeType="clickEffect" fill="hold" presetClass="entr" presetID="2" presetSubtype="8">
                                  <p:stCondLst>
                                    <p:cond delay="0"/>
                                  </p:stCondLst>
                                  <p:childTnLst>
                                    <p:set>
                                      <p:cBhvr>
                                        <p:cTn id="146" dur="1" fill="hold">
                                          <p:stCondLst>
                                            <p:cond delay="0"/>
                                          </p:stCondLst>
                                        </p:cTn>
                                        <p:tgtEl>
                                          <p:spTgt spid="141">
                                            <p:txEl>
                                              <p:pRg st="0" end="0"/>
                                            </p:txEl>
                                          </p:spTgt>
                                        </p:tgtEl>
                                        <p:attrNameLst>
                                          <p:attrName>style.visibility</p:attrName>
                                        </p:attrNameLst>
                                      </p:cBhvr>
                                      <p:to>
                                        <p:strVal val="visible"/>
                                      </p:to>
                                    </p:set>
                                    <p:anim calcmode="lin" valueType="num">
                                      <p:cBhvr additive="repl">
                                        <p:cTn id="147" dur="500" fill="hold"/>
                                        <p:tgtEl>
                                          <p:spTgt spid="141">
                                            <p:txEl>
                                              <p:pRg st="0" end="0"/>
                                            </p:txEl>
                                          </p:spTgt>
                                        </p:tgtEl>
                                        <p:attrNameLst>
                                          <p:attrName>ppt_x</p:attrName>
                                        </p:attrNameLst>
                                      </p:cBhvr>
                                      <p:tavLst>
                                        <p:tav tm="0">
                                          <p:val>
                                            <p:strVal val="0-#ppt_w/2"/>
                                          </p:val>
                                        </p:tav>
                                        <p:tav tm="100000">
                                          <p:val>
                                            <p:strVal val="#ppt_x"/>
                                          </p:val>
                                        </p:tav>
                                      </p:tavLst>
                                    </p:anim>
                                    <p:anim calcmode="lin" valueType="num">
                                      <p:cBhvr additive="repl">
                                        <p:cTn id="148" dur="500" fill="hold"/>
                                        <p:tgtEl>
                                          <p:spTgt spid="14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nodeType="clickEffect" fill="hold" presetClass="entr" presetID="2" presetSubtype="8">
                                  <p:stCondLst>
                                    <p:cond delay="0"/>
                                  </p:stCondLst>
                                  <p:childTnLst>
                                    <p:set>
                                      <p:cBhvr>
                                        <p:cTn id="152" dur="1" fill="hold">
                                          <p:stCondLst>
                                            <p:cond delay="0"/>
                                          </p:stCondLst>
                                        </p:cTn>
                                        <p:tgtEl>
                                          <p:spTgt spid="141">
                                            <p:txEl>
                                              <p:pRg st="1" end="1"/>
                                            </p:txEl>
                                          </p:spTgt>
                                        </p:tgtEl>
                                        <p:attrNameLst>
                                          <p:attrName>style.visibility</p:attrName>
                                        </p:attrNameLst>
                                      </p:cBhvr>
                                      <p:to>
                                        <p:strVal val="visible"/>
                                      </p:to>
                                    </p:set>
                                    <p:anim calcmode="lin" valueType="num">
                                      <p:cBhvr additive="repl">
                                        <p:cTn id="153" dur="500" fill="hold"/>
                                        <p:tgtEl>
                                          <p:spTgt spid="141">
                                            <p:txEl>
                                              <p:pRg st="1" end="1"/>
                                            </p:txEl>
                                          </p:spTgt>
                                        </p:tgtEl>
                                        <p:attrNameLst>
                                          <p:attrName>ppt_x</p:attrName>
                                        </p:attrNameLst>
                                      </p:cBhvr>
                                      <p:tavLst>
                                        <p:tav tm="0">
                                          <p:val>
                                            <p:strVal val="0-#ppt_w/2"/>
                                          </p:val>
                                        </p:tav>
                                        <p:tav tm="100000">
                                          <p:val>
                                            <p:strVal val="#ppt_x"/>
                                          </p:val>
                                        </p:tav>
                                      </p:tavLst>
                                    </p:anim>
                                    <p:anim calcmode="lin" valueType="num">
                                      <p:cBhvr additive="repl">
                                        <p:cTn id="154" dur="500" fill="hold"/>
                                        <p:tgtEl>
                                          <p:spTgt spid="14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5" fill="hold">
                      <p:stCondLst>
                        <p:cond delay="indefinite"/>
                      </p:stCondLst>
                      <p:childTnLst>
                        <p:par>
                          <p:cTn id="156" fill="hold">
                            <p:stCondLst>
                              <p:cond delay="0"/>
                            </p:stCondLst>
                            <p:childTnLst>
                              <p:par>
                                <p:cTn id="157" nodeType="clickEffect" fill="hold" presetClass="entr" presetID="2" presetSubtype="8">
                                  <p:stCondLst>
                                    <p:cond delay="0"/>
                                  </p:stCondLst>
                                  <p:childTnLst>
                                    <p:set>
                                      <p:cBhvr>
                                        <p:cTn id="158" dur="1" fill="hold">
                                          <p:stCondLst>
                                            <p:cond delay="0"/>
                                          </p:stCondLst>
                                        </p:cTn>
                                        <p:tgtEl>
                                          <p:spTgt spid="141">
                                            <p:txEl>
                                              <p:pRg st="2" end="2"/>
                                            </p:txEl>
                                          </p:spTgt>
                                        </p:tgtEl>
                                        <p:attrNameLst>
                                          <p:attrName>style.visibility</p:attrName>
                                        </p:attrNameLst>
                                      </p:cBhvr>
                                      <p:to>
                                        <p:strVal val="visible"/>
                                      </p:to>
                                    </p:set>
                                    <p:anim calcmode="lin" valueType="num">
                                      <p:cBhvr additive="repl">
                                        <p:cTn id="159" dur="500" fill="hold"/>
                                        <p:tgtEl>
                                          <p:spTgt spid="141">
                                            <p:txEl>
                                              <p:pRg st="2" end="2"/>
                                            </p:txEl>
                                          </p:spTgt>
                                        </p:tgtEl>
                                        <p:attrNameLst>
                                          <p:attrName>ppt_x</p:attrName>
                                        </p:attrNameLst>
                                      </p:cBhvr>
                                      <p:tavLst>
                                        <p:tav tm="0">
                                          <p:val>
                                            <p:strVal val="0-#ppt_w/2"/>
                                          </p:val>
                                        </p:tav>
                                        <p:tav tm="100000">
                                          <p:val>
                                            <p:strVal val="#ppt_x"/>
                                          </p:val>
                                        </p:tav>
                                      </p:tavLst>
                                    </p:anim>
                                    <p:anim calcmode="lin" valueType="num">
                                      <p:cBhvr additive="repl">
                                        <p:cTn id="160" dur="500" fill="hold"/>
                                        <p:tgtEl>
                                          <p:spTgt spid="14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61" fill="hold">
                      <p:stCondLst>
                        <p:cond delay="indefinite"/>
                      </p:stCondLst>
                      <p:childTnLst>
                        <p:par>
                          <p:cTn id="162" fill="hold">
                            <p:stCondLst>
                              <p:cond delay="0"/>
                            </p:stCondLst>
                            <p:childTnLst>
                              <p:par>
                                <p:cTn id="163" nodeType="clickEffect" fill="hold" presetClass="entr" presetID="2" presetSubtype="8">
                                  <p:stCondLst>
                                    <p:cond delay="0"/>
                                  </p:stCondLst>
                                  <p:childTnLst>
                                    <p:set>
                                      <p:cBhvr>
                                        <p:cTn id="164" dur="1" fill="hold">
                                          <p:stCondLst>
                                            <p:cond delay="0"/>
                                          </p:stCondLst>
                                        </p:cTn>
                                        <p:tgtEl>
                                          <p:spTgt spid="141">
                                            <p:txEl>
                                              <p:pRg st="3" end="3"/>
                                            </p:txEl>
                                          </p:spTgt>
                                        </p:tgtEl>
                                        <p:attrNameLst>
                                          <p:attrName>style.visibility</p:attrName>
                                        </p:attrNameLst>
                                      </p:cBhvr>
                                      <p:to>
                                        <p:strVal val="visible"/>
                                      </p:to>
                                    </p:set>
                                    <p:anim calcmode="lin" valueType="num">
                                      <p:cBhvr additive="repl">
                                        <p:cTn id="165" dur="500" fill="hold"/>
                                        <p:tgtEl>
                                          <p:spTgt spid="141">
                                            <p:txEl>
                                              <p:pRg st="3" end="3"/>
                                            </p:txEl>
                                          </p:spTgt>
                                        </p:tgtEl>
                                        <p:attrNameLst>
                                          <p:attrName>ppt_x</p:attrName>
                                        </p:attrNameLst>
                                      </p:cBhvr>
                                      <p:tavLst>
                                        <p:tav tm="0">
                                          <p:val>
                                            <p:strVal val="0-#ppt_w/2"/>
                                          </p:val>
                                        </p:tav>
                                        <p:tav tm="100000">
                                          <p:val>
                                            <p:strVal val="#ppt_x"/>
                                          </p:val>
                                        </p:tav>
                                      </p:tavLst>
                                    </p:anim>
                                    <p:anim calcmode="lin" valueType="num">
                                      <p:cBhvr additive="repl">
                                        <p:cTn id="166" dur="500" fill="hold"/>
                                        <p:tgtEl>
                                          <p:spTgt spid="14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67" fill="hold">
                      <p:stCondLst>
                        <p:cond delay="indefinite"/>
                      </p:stCondLst>
                      <p:childTnLst>
                        <p:par>
                          <p:cTn id="168" fill="hold">
                            <p:stCondLst>
                              <p:cond delay="0"/>
                            </p:stCondLst>
                            <p:childTnLst>
                              <p:par>
                                <p:cTn id="169" nodeType="clickEffect" fill="hold" presetClass="entr" presetID="2" presetSubtype="8">
                                  <p:stCondLst>
                                    <p:cond delay="0"/>
                                  </p:stCondLst>
                                  <p:childTnLst>
                                    <p:set>
                                      <p:cBhvr>
                                        <p:cTn id="170" dur="1" fill="hold">
                                          <p:stCondLst>
                                            <p:cond delay="0"/>
                                          </p:stCondLst>
                                        </p:cTn>
                                        <p:tgtEl>
                                          <p:spTgt spid="141">
                                            <p:txEl>
                                              <p:pRg st="4" end="4"/>
                                            </p:txEl>
                                          </p:spTgt>
                                        </p:tgtEl>
                                        <p:attrNameLst>
                                          <p:attrName>style.visibility</p:attrName>
                                        </p:attrNameLst>
                                      </p:cBhvr>
                                      <p:to>
                                        <p:strVal val="visible"/>
                                      </p:to>
                                    </p:set>
                                    <p:anim calcmode="lin" valueType="num">
                                      <p:cBhvr additive="repl">
                                        <p:cTn id="171" dur="500" fill="hold"/>
                                        <p:tgtEl>
                                          <p:spTgt spid="141">
                                            <p:txEl>
                                              <p:pRg st="4" end="4"/>
                                            </p:txEl>
                                          </p:spTgt>
                                        </p:tgtEl>
                                        <p:attrNameLst>
                                          <p:attrName>ppt_x</p:attrName>
                                        </p:attrNameLst>
                                      </p:cBhvr>
                                      <p:tavLst>
                                        <p:tav tm="0">
                                          <p:val>
                                            <p:strVal val="0-#ppt_w/2"/>
                                          </p:val>
                                        </p:tav>
                                        <p:tav tm="100000">
                                          <p:val>
                                            <p:strVal val="#ppt_x"/>
                                          </p:val>
                                        </p:tav>
                                      </p:tavLst>
                                    </p:anim>
                                    <p:anim calcmode="lin" valueType="num">
                                      <p:cBhvr additive="repl">
                                        <p:cTn id="172" dur="500" fill="hold"/>
                                        <p:tgtEl>
                                          <p:spTgt spid="14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73" fill="hold">
                      <p:stCondLst>
                        <p:cond delay="indefinite"/>
                      </p:stCondLst>
                      <p:childTnLst>
                        <p:par>
                          <p:cTn id="174" fill="hold">
                            <p:stCondLst>
                              <p:cond delay="0"/>
                            </p:stCondLst>
                            <p:childTnLst>
                              <p:par>
                                <p:cTn id="175" nodeType="clickEffect" fill="hold" presetClass="entr" presetID="2" presetSubtype="8">
                                  <p:stCondLst>
                                    <p:cond delay="0"/>
                                  </p:stCondLst>
                                  <p:childTnLst>
                                    <p:set>
                                      <p:cBhvr>
                                        <p:cTn id="176" dur="1" fill="hold">
                                          <p:stCondLst>
                                            <p:cond delay="0"/>
                                          </p:stCondLst>
                                        </p:cTn>
                                        <p:tgtEl>
                                          <p:spTgt spid="141">
                                            <p:txEl>
                                              <p:pRg st="5" end="5"/>
                                            </p:txEl>
                                          </p:spTgt>
                                        </p:tgtEl>
                                        <p:attrNameLst>
                                          <p:attrName>style.visibility</p:attrName>
                                        </p:attrNameLst>
                                      </p:cBhvr>
                                      <p:to>
                                        <p:strVal val="visible"/>
                                      </p:to>
                                    </p:set>
                                    <p:anim calcmode="lin" valueType="num">
                                      <p:cBhvr additive="repl">
                                        <p:cTn id="177" dur="500" fill="hold"/>
                                        <p:tgtEl>
                                          <p:spTgt spid="141">
                                            <p:txEl>
                                              <p:pRg st="5" end="5"/>
                                            </p:txEl>
                                          </p:spTgt>
                                        </p:tgtEl>
                                        <p:attrNameLst>
                                          <p:attrName>ppt_x</p:attrName>
                                        </p:attrNameLst>
                                      </p:cBhvr>
                                      <p:tavLst>
                                        <p:tav tm="0">
                                          <p:val>
                                            <p:strVal val="0-#ppt_w/2"/>
                                          </p:val>
                                        </p:tav>
                                        <p:tav tm="100000">
                                          <p:val>
                                            <p:strVal val="#ppt_x"/>
                                          </p:val>
                                        </p:tav>
                                      </p:tavLst>
                                    </p:anim>
                                    <p:anim calcmode="lin" valueType="num">
                                      <p:cBhvr additive="repl">
                                        <p:cTn id="178" dur="500" fill="hold"/>
                                        <p:tgtEl>
                                          <p:spTgt spid="14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179" fill="hold">
                      <p:stCondLst>
                        <p:cond delay="indefinite"/>
                      </p:stCondLst>
                      <p:childTnLst>
                        <p:par>
                          <p:cTn id="180" fill="hold">
                            <p:stCondLst>
                              <p:cond delay="0"/>
                            </p:stCondLst>
                            <p:childTnLst>
                              <p:par>
                                <p:cTn id="181" nodeType="clickEffect" fill="hold" presetClass="entr" presetID="2" presetSubtype="8">
                                  <p:stCondLst>
                                    <p:cond delay="0"/>
                                  </p:stCondLst>
                                  <p:childTnLst>
                                    <p:set>
                                      <p:cBhvr>
                                        <p:cTn id="182" dur="1" fill="hold">
                                          <p:stCondLst>
                                            <p:cond delay="0"/>
                                          </p:stCondLst>
                                        </p:cTn>
                                        <p:tgtEl>
                                          <p:spTgt spid="141">
                                            <p:txEl>
                                              <p:pRg st="6" end="6"/>
                                            </p:txEl>
                                          </p:spTgt>
                                        </p:tgtEl>
                                        <p:attrNameLst>
                                          <p:attrName>style.visibility</p:attrName>
                                        </p:attrNameLst>
                                      </p:cBhvr>
                                      <p:to>
                                        <p:strVal val="visible"/>
                                      </p:to>
                                    </p:set>
                                    <p:anim calcmode="lin" valueType="num">
                                      <p:cBhvr additive="repl">
                                        <p:cTn id="183" dur="500" fill="hold"/>
                                        <p:tgtEl>
                                          <p:spTgt spid="141">
                                            <p:txEl>
                                              <p:pRg st="6" end="6"/>
                                            </p:txEl>
                                          </p:spTgt>
                                        </p:tgtEl>
                                        <p:attrNameLst>
                                          <p:attrName>ppt_x</p:attrName>
                                        </p:attrNameLst>
                                      </p:cBhvr>
                                      <p:tavLst>
                                        <p:tav tm="0">
                                          <p:val>
                                            <p:strVal val="0-#ppt_w/2"/>
                                          </p:val>
                                        </p:tav>
                                        <p:tav tm="100000">
                                          <p:val>
                                            <p:strVal val="#ppt_x"/>
                                          </p:val>
                                        </p:tav>
                                      </p:tavLst>
                                    </p:anim>
                                    <p:anim calcmode="lin" valueType="num">
                                      <p:cBhvr additive="repl">
                                        <p:cTn id="184" dur="500" fill="hold"/>
                                        <p:tgtEl>
                                          <p:spTgt spid="14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185" fill="hold">
                      <p:stCondLst>
                        <p:cond delay="indefinite"/>
                      </p:stCondLst>
                      <p:childTnLst>
                        <p:par>
                          <p:cTn id="186" fill="hold">
                            <p:stCondLst>
                              <p:cond delay="0"/>
                            </p:stCondLst>
                            <p:childTnLst>
                              <p:par>
                                <p:cTn id="187" nodeType="clickEffect" fill="hold" presetClass="entr" presetID="2" presetSubtype="8">
                                  <p:stCondLst>
                                    <p:cond delay="0"/>
                                  </p:stCondLst>
                                  <p:childTnLst>
                                    <p:set>
                                      <p:cBhvr>
                                        <p:cTn id="188" dur="1" fill="hold">
                                          <p:stCondLst>
                                            <p:cond delay="0"/>
                                          </p:stCondLst>
                                        </p:cTn>
                                        <p:tgtEl>
                                          <p:spTgt spid="141">
                                            <p:txEl>
                                              <p:pRg st="7" end="7"/>
                                            </p:txEl>
                                          </p:spTgt>
                                        </p:tgtEl>
                                        <p:attrNameLst>
                                          <p:attrName>style.visibility</p:attrName>
                                        </p:attrNameLst>
                                      </p:cBhvr>
                                      <p:to>
                                        <p:strVal val="visible"/>
                                      </p:to>
                                    </p:set>
                                    <p:anim calcmode="lin" valueType="num">
                                      <p:cBhvr additive="repl">
                                        <p:cTn id="189" dur="500" fill="hold"/>
                                        <p:tgtEl>
                                          <p:spTgt spid="141">
                                            <p:txEl>
                                              <p:pRg st="7" end="7"/>
                                            </p:txEl>
                                          </p:spTgt>
                                        </p:tgtEl>
                                        <p:attrNameLst>
                                          <p:attrName>ppt_x</p:attrName>
                                        </p:attrNameLst>
                                      </p:cBhvr>
                                      <p:tavLst>
                                        <p:tav tm="0">
                                          <p:val>
                                            <p:strVal val="0-#ppt_w/2"/>
                                          </p:val>
                                        </p:tav>
                                        <p:tav tm="100000">
                                          <p:val>
                                            <p:strVal val="#ppt_x"/>
                                          </p:val>
                                        </p:tav>
                                      </p:tavLst>
                                    </p:anim>
                                    <p:anim calcmode="lin" valueType="num">
                                      <p:cBhvr additive="repl">
                                        <p:cTn id="190" dur="500" fill="hold"/>
                                        <p:tgtEl>
                                          <p:spTgt spid="141">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2" name="" descr=""/>
          <p:cNvPicPr/>
          <p:nvPr/>
        </p:nvPicPr>
        <p:blipFill>
          <a:blip r:embed="rId1"/>
          <a:stretch/>
        </p:blipFill>
        <p:spPr>
          <a:xfrm>
            <a:off x="1103040" y="1260000"/>
            <a:ext cx="3894120" cy="2699640"/>
          </a:xfrm>
          <a:prstGeom prst="rect">
            <a:avLst/>
          </a:prstGeom>
          <a:noFill/>
          <a:ln w="0">
            <a:noFill/>
          </a:ln>
        </p:spPr>
      </p:pic>
      <p:pic>
        <p:nvPicPr>
          <p:cNvPr id="143" name="" descr=""/>
          <p:cNvPicPr/>
          <p:nvPr/>
        </p:nvPicPr>
        <p:blipFill>
          <a:blip r:embed="rId2"/>
          <a:srcRect l="0" t="19007" r="0" b="11145"/>
          <a:stretch/>
        </p:blipFill>
        <p:spPr>
          <a:xfrm>
            <a:off x="5112000" y="1260000"/>
            <a:ext cx="3959640" cy="2699640"/>
          </a:xfrm>
          <a:prstGeom prst="rect">
            <a:avLst/>
          </a:prstGeom>
          <a:noFill/>
          <a:ln w="0">
            <a:noFill/>
          </a:ln>
        </p:spPr>
      </p:pic>
      <p:sp>
        <p:nvSpPr>
          <p:cNvPr id="144" name=""/>
          <p:cNvSpPr/>
          <p:nvPr/>
        </p:nvSpPr>
        <p:spPr>
          <a:xfrm>
            <a:off x="468000" y="216000"/>
            <a:ext cx="7019640" cy="1079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2400" strike="noStrike" u="none">
                <a:solidFill>
                  <a:srgbClr val="2f4f4f"/>
                </a:solidFill>
                <a:effectLst/>
                <a:uFillTx/>
                <a:latin typeface="Cambria"/>
              </a:rPr>
              <a:t>Pentikost mucizesinin anlamı:</a:t>
            </a:r>
            <a:endParaRPr b="0" lang="bg-BG" sz="2400" strike="noStrike" u="none">
              <a:solidFill>
                <a:srgbClr val="000000"/>
              </a:solidFill>
              <a:effectLst/>
              <a:uFillTx/>
              <a:latin typeface="Arial"/>
            </a:endParaRPr>
          </a:p>
          <a:p>
            <a:pPr>
              <a:lnSpc>
                <a:spcPct val="100000"/>
              </a:lnSpc>
            </a:pPr>
            <a:r>
              <a:rPr b="1" lang="bg-BG" sz="2600" strike="noStrike" u="none">
                <a:solidFill>
                  <a:srgbClr val="b22222"/>
                </a:solidFill>
                <a:effectLst/>
                <a:uFillTx/>
                <a:latin typeface="Cambria"/>
              </a:rPr>
              <a:t>(1) Pentikost ve Babil</a:t>
            </a:r>
            <a:endParaRPr b="0" lang="bg-BG" sz="2600" strike="noStrike" u="none">
              <a:solidFill>
                <a:srgbClr val="000000"/>
              </a:solidFill>
              <a:effectLst/>
              <a:uFillTx/>
              <a:latin typeface="Arial"/>
            </a:endParaRPr>
          </a:p>
        </p:txBody>
      </p:sp>
      <p:sp>
        <p:nvSpPr>
          <p:cNvPr id="145" name=""/>
          <p:cNvSpPr/>
          <p:nvPr/>
        </p:nvSpPr>
        <p:spPr>
          <a:xfrm>
            <a:off x="252000" y="3987720"/>
            <a:ext cx="5039640" cy="16819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rPr>
              <a:t>Yar 11:4</a:t>
            </a:r>
            <a:r>
              <a:rPr b="0" lang="bg-BG" sz="1800" strike="noStrike" u="none">
                <a:solidFill>
                  <a:srgbClr val="000000"/>
                </a:solidFill>
                <a:effectLst/>
                <a:uFillTx/>
                <a:latin typeface="Trebuchet MS"/>
              </a:rPr>
              <a:t>  "Kendimize bir kent kuralım, göklere erişecek bir kule dikip ün salalım. Böylece yeryüzüne dağılmayız." 6  Rab dedi: "Tek bir halk olup aynı dili konuşarak bunu yapmaya başladıklarına göre, düşündüklerini gerçekleş-tirecek, hiçbir engel tanımayacaklar"</a:t>
            </a:r>
            <a:endParaRPr b="0" lang="bg-BG" sz="1800" strike="noStrike" u="none">
              <a:solidFill>
                <a:srgbClr val="000000"/>
              </a:solidFill>
              <a:effectLst/>
              <a:uFillTx/>
              <a:latin typeface="Arial"/>
            </a:endParaRPr>
          </a:p>
        </p:txBody>
      </p:sp>
      <p:sp>
        <p:nvSpPr>
          <p:cNvPr id="146" name=""/>
          <p:cNvSpPr/>
          <p:nvPr/>
        </p:nvSpPr>
        <p:spPr>
          <a:xfrm>
            <a:off x="5328000" y="3952440"/>
            <a:ext cx="4067640" cy="1717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rPr>
              <a:t>1.Kor 12:13 </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İster Yahudi ister Grek olsun, ister köle ister serbest kişi olsun, hepimiz tek bir Ruh ile tek bir bedenin içine vaftiz olduk. Hepimiz de tek bir Ruhtan içtik.</a:t>
            </a:r>
            <a:endParaRPr b="0" lang="bg-BG" sz="1800" strike="noStrike" u="none">
              <a:solidFill>
                <a:srgbClr val="000000"/>
              </a:solidFill>
              <a:effectLst/>
              <a:uFillTx/>
              <a:latin typeface="Arial"/>
            </a:endParaRPr>
          </a:p>
        </p:txBody>
      </p:sp>
      <p:sp>
        <p:nvSpPr>
          <p:cNvPr id="147" name=""/>
          <p:cNvSpPr/>
          <p:nvPr/>
        </p:nvSpPr>
        <p:spPr>
          <a:xfrm>
            <a:off x="1440000" y="3132000"/>
            <a:ext cx="3059640" cy="683640"/>
          </a:xfrm>
          <a:prstGeom prst="rect">
            <a:avLst/>
          </a:prstGeom>
          <a:solidFill>
            <a:srgbClr val="ffe4b5"/>
          </a:solidFill>
          <a:ln w="0">
            <a:noFill/>
          </a:ln>
        </p:spPr>
        <p:style>
          <a:lnRef idx="0"/>
          <a:fillRef idx="0"/>
          <a:effectRef idx="0"/>
          <a:fontRef idx="minor"/>
        </p:style>
        <p:txBody>
          <a:bodyPr lIns="90000" rIns="90000" tIns="45000" bIns="45000" anchor="ctr" anchorCtr="1">
            <a:spAutoFit/>
          </a:bodyPr>
          <a:p>
            <a:pPr algn="ctr">
              <a:lnSpc>
                <a:spcPct val="100000"/>
              </a:lnSpc>
            </a:pPr>
            <a:r>
              <a:rPr b="0" lang="bg-BG" sz="1800" strike="noStrike" u="none">
                <a:solidFill>
                  <a:srgbClr val="0000cd"/>
                </a:solidFill>
                <a:effectLst/>
                <a:uFillTx/>
                <a:latin typeface="Arial"/>
              </a:rPr>
              <a:t>İnsanların tek dünya sistemi </a:t>
            </a:r>
            <a:r>
              <a:rPr b="1" lang="bg-BG" sz="1800" strike="noStrike" u="none">
                <a:solidFill>
                  <a:srgbClr val="0000cd"/>
                </a:solidFill>
                <a:effectLst/>
                <a:uFillTx/>
                <a:latin typeface="Arial"/>
              </a:rPr>
              <a:t>anlaşmamazlıkla</a:t>
            </a:r>
            <a:r>
              <a:rPr b="0" lang="bg-BG" sz="1800" strike="noStrike" u="none">
                <a:solidFill>
                  <a:srgbClr val="0000cd"/>
                </a:solidFill>
                <a:effectLst/>
                <a:uFillTx/>
                <a:latin typeface="Arial"/>
              </a:rPr>
              <a:t> başladı.</a:t>
            </a:r>
            <a:endParaRPr b="0" lang="bg-BG" sz="1800" strike="noStrike" u="none">
              <a:solidFill>
                <a:srgbClr val="000000"/>
              </a:solidFill>
              <a:effectLst/>
              <a:uFillTx/>
              <a:latin typeface="Arial"/>
            </a:endParaRPr>
          </a:p>
        </p:txBody>
      </p:sp>
      <p:sp>
        <p:nvSpPr>
          <p:cNvPr id="148" name=""/>
          <p:cNvSpPr/>
          <p:nvPr/>
        </p:nvSpPr>
        <p:spPr>
          <a:xfrm>
            <a:off x="5688000" y="3132000"/>
            <a:ext cx="2843640" cy="683640"/>
          </a:xfrm>
          <a:prstGeom prst="rect">
            <a:avLst/>
          </a:prstGeom>
          <a:solidFill>
            <a:srgbClr val="ffe4b5"/>
          </a:solidFill>
          <a:ln w="0">
            <a:noFill/>
          </a:ln>
        </p:spPr>
        <p:style>
          <a:lnRef idx="0"/>
          <a:fillRef idx="0"/>
          <a:effectRef idx="0"/>
          <a:fontRef idx="minor"/>
        </p:style>
        <p:txBody>
          <a:bodyPr lIns="90000" rIns="90000" tIns="45000" bIns="45000" anchor="ctr" anchorCtr="1">
            <a:spAutoFit/>
          </a:bodyPr>
          <a:p>
            <a:pPr algn="ctr">
              <a:lnSpc>
                <a:spcPct val="100000"/>
              </a:lnSpc>
            </a:pPr>
            <a:r>
              <a:rPr b="0" lang="bg-BG" sz="1800" strike="noStrike" u="none">
                <a:solidFill>
                  <a:srgbClr val="0000cd"/>
                </a:solidFill>
                <a:effectLst/>
                <a:uFillTx/>
                <a:latin typeface="Arial"/>
              </a:rPr>
              <a:t>Rabbin tek dünya sistemi </a:t>
            </a:r>
            <a:r>
              <a:rPr b="1" lang="bg-BG" sz="1800" strike="noStrike" u="none">
                <a:solidFill>
                  <a:srgbClr val="0000cd"/>
                </a:solidFill>
                <a:effectLst/>
                <a:uFillTx/>
                <a:latin typeface="Arial"/>
              </a:rPr>
              <a:t>iletişimle</a:t>
            </a:r>
            <a:r>
              <a:rPr b="0" lang="bg-BG" sz="1800" strike="noStrike" u="none">
                <a:solidFill>
                  <a:srgbClr val="0000cd"/>
                </a:solidFill>
                <a:effectLst/>
                <a:uFillTx/>
                <a:latin typeface="Arial"/>
              </a:rPr>
              <a:t> başladı.</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
          <p:cNvSpPr/>
          <p:nvPr/>
        </p:nvSpPr>
        <p:spPr>
          <a:xfrm>
            <a:off x="3240000" y="1836000"/>
            <a:ext cx="2087640" cy="1799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bg-BG" sz="1800" strike="noStrike" u="none">
                <a:solidFill>
                  <a:srgbClr val="000000"/>
                </a:solidFill>
                <a:effectLst/>
                <a:uFillTx/>
                <a:latin typeface="Trebuchet MS"/>
              </a:rPr>
              <a:t>Levililer 26:40–45</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Yasa 30:1–5</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1.Krallar 8:46–53</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Nehemya 1:8–9</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Mezmur 106:47</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Mezmur 147:2</a:t>
            </a:r>
            <a:endParaRPr b="0" lang="bg-BG" sz="1800" strike="noStrike" u="none">
              <a:solidFill>
                <a:srgbClr val="000000"/>
              </a:solidFill>
              <a:effectLst/>
              <a:uFillTx/>
              <a:latin typeface="Arial"/>
            </a:endParaRPr>
          </a:p>
        </p:txBody>
      </p:sp>
      <p:sp>
        <p:nvSpPr>
          <p:cNvPr id="150" name=""/>
          <p:cNvSpPr/>
          <p:nvPr/>
        </p:nvSpPr>
        <p:spPr>
          <a:xfrm>
            <a:off x="5544000" y="1836360"/>
            <a:ext cx="2303640" cy="35992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bg-BG" sz="1800" strike="noStrike" u="none">
                <a:solidFill>
                  <a:srgbClr val="000000"/>
                </a:solidFill>
                <a:effectLst/>
                <a:uFillTx/>
                <a:latin typeface="Trebuchet MS"/>
              </a:rPr>
              <a:t>Yeşaya </a:t>
            </a:r>
            <a:r>
              <a:rPr b="0" lang="bg-BG" sz="1800" strike="noStrike" u="none">
                <a:solidFill>
                  <a:srgbClr val="000000"/>
                </a:solidFill>
                <a:effectLst/>
                <a:uFillTx/>
                <a:latin typeface="Trebuchet MS"/>
              </a:rPr>
              <a:t>	</a:t>
            </a:r>
            <a:r>
              <a:rPr b="0" lang="bg-BG" sz="1800" strike="noStrike" u="none">
                <a:solidFill>
                  <a:srgbClr val="000000"/>
                </a:solidFill>
                <a:effectLst/>
                <a:uFillTx/>
                <a:latin typeface="Trebuchet MS"/>
              </a:rPr>
              <a:t>11:11–12</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	</a:t>
            </a:r>
            <a:r>
              <a:rPr b="0" lang="bg-BG" sz="1800" strike="noStrike" u="none">
                <a:solidFill>
                  <a:srgbClr val="000000"/>
                </a:solidFill>
                <a:effectLst/>
                <a:uFillTx/>
                <a:latin typeface="Trebuchet MS"/>
              </a:rPr>
              <a:t>43:5–6</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	</a:t>
            </a:r>
            <a:r>
              <a:rPr b="0" lang="bg-BG" sz="1800" strike="noStrike" u="none">
                <a:solidFill>
                  <a:srgbClr val="000000"/>
                </a:solidFill>
                <a:effectLst/>
                <a:uFillTx/>
                <a:latin typeface="Trebuchet MS"/>
              </a:rPr>
              <a:t>49:22</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	</a:t>
            </a:r>
            <a:r>
              <a:rPr b="0" lang="bg-BG" sz="1800" strike="noStrike" u="none">
                <a:solidFill>
                  <a:srgbClr val="000000"/>
                </a:solidFill>
                <a:effectLst/>
                <a:uFillTx/>
                <a:latin typeface="Trebuchet MS"/>
              </a:rPr>
              <a:t>60:4–9</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Yeremya</a:t>
            </a:r>
            <a:r>
              <a:rPr b="0" lang="bg-BG" sz="1800" strike="noStrike" u="none">
                <a:solidFill>
                  <a:srgbClr val="000000"/>
                </a:solidFill>
                <a:effectLst/>
                <a:uFillTx/>
                <a:latin typeface="Trebuchet MS"/>
              </a:rPr>
              <a:t>	</a:t>
            </a:r>
            <a:r>
              <a:rPr b="0" lang="bg-BG" sz="1800" strike="noStrike" u="none">
                <a:solidFill>
                  <a:srgbClr val="000000"/>
                </a:solidFill>
                <a:effectLst/>
                <a:uFillTx/>
                <a:latin typeface="Trebuchet MS"/>
              </a:rPr>
              <a:t>16:14–15</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	</a:t>
            </a:r>
            <a:r>
              <a:rPr b="0" lang="bg-BG" sz="1800" strike="noStrike" u="none">
                <a:solidFill>
                  <a:srgbClr val="000000"/>
                </a:solidFill>
                <a:effectLst/>
                <a:uFillTx/>
                <a:latin typeface="Trebuchet MS"/>
              </a:rPr>
              <a:t>23:3–8</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	</a:t>
            </a:r>
            <a:r>
              <a:rPr b="0" lang="bg-BG" sz="1800" strike="noStrike" u="none">
                <a:solidFill>
                  <a:srgbClr val="000000"/>
                </a:solidFill>
                <a:effectLst/>
                <a:uFillTx/>
                <a:latin typeface="Trebuchet MS"/>
              </a:rPr>
              <a:t>30:3</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	</a:t>
            </a:r>
            <a:r>
              <a:rPr b="0" lang="bg-BG" sz="1800" strike="noStrike" u="none">
                <a:solidFill>
                  <a:srgbClr val="000000"/>
                </a:solidFill>
                <a:effectLst/>
                <a:uFillTx/>
                <a:latin typeface="Trebuchet MS"/>
              </a:rPr>
              <a:t>31:8–10</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Hezekiel</a:t>
            </a:r>
            <a:r>
              <a:rPr b="0" lang="bg-BG" sz="1800" strike="noStrike" u="none">
                <a:solidFill>
                  <a:srgbClr val="000000"/>
                </a:solidFill>
                <a:effectLst/>
                <a:uFillTx/>
                <a:latin typeface="Trebuchet MS"/>
              </a:rPr>
              <a:t>	</a:t>
            </a:r>
            <a:r>
              <a:rPr b="0" lang="bg-BG" sz="1800" strike="noStrike" u="none">
                <a:solidFill>
                  <a:srgbClr val="000000"/>
                </a:solidFill>
                <a:effectLst/>
                <a:uFillTx/>
                <a:latin typeface="Trebuchet MS"/>
              </a:rPr>
              <a:t>11:16–17</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	</a:t>
            </a:r>
            <a:r>
              <a:rPr b="0" lang="bg-BG" sz="1800" strike="noStrike" u="none">
                <a:solidFill>
                  <a:srgbClr val="000000"/>
                </a:solidFill>
                <a:effectLst/>
                <a:uFillTx/>
                <a:latin typeface="Trebuchet MS"/>
              </a:rPr>
              <a:t>20:33–38</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	</a:t>
            </a:r>
            <a:r>
              <a:rPr b="0" lang="bg-BG" sz="1800" strike="noStrike" u="none">
                <a:solidFill>
                  <a:srgbClr val="000000"/>
                </a:solidFill>
                <a:effectLst/>
                <a:uFillTx/>
                <a:latin typeface="Trebuchet MS"/>
              </a:rPr>
              <a:t>28:25–26</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	</a:t>
            </a:r>
            <a:r>
              <a:rPr b="0" lang="bg-BG" sz="1800" strike="noStrike" u="none">
                <a:solidFill>
                  <a:srgbClr val="000000"/>
                </a:solidFill>
                <a:effectLst/>
                <a:uFillTx/>
                <a:latin typeface="Trebuchet MS"/>
              </a:rPr>
              <a:t>36:22–24</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	</a:t>
            </a:r>
            <a:r>
              <a:rPr b="0" lang="bg-BG" sz="1800" strike="noStrike" u="none">
                <a:solidFill>
                  <a:srgbClr val="000000"/>
                </a:solidFill>
                <a:effectLst/>
                <a:uFillTx/>
                <a:latin typeface="Trebuchet MS"/>
              </a:rPr>
              <a:t>37:21–22</a:t>
            </a:r>
            <a:endParaRPr b="0" lang="bg-BG" sz="1800" strike="noStrike" u="none">
              <a:solidFill>
                <a:srgbClr val="000000"/>
              </a:solidFill>
              <a:effectLst/>
              <a:uFillTx/>
              <a:latin typeface="Arial"/>
            </a:endParaRPr>
          </a:p>
        </p:txBody>
      </p:sp>
      <p:sp>
        <p:nvSpPr>
          <p:cNvPr id="151" name=""/>
          <p:cNvSpPr/>
          <p:nvPr/>
        </p:nvSpPr>
        <p:spPr>
          <a:xfrm>
            <a:off x="7920000" y="1836720"/>
            <a:ext cx="2051640" cy="17989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bg-BG" sz="1800" strike="noStrike" u="none">
                <a:solidFill>
                  <a:srgbClr val="000000"/>
                </a:solidFill>
                <a:effectLst/>
                <a:uFillTx/>
                <a:latin typeface="Trebuchet MS"/>
              </a:rPr>
              <a:t>Hoşea 3:4–5</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Amos 9:14–15</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Mika 2:12</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Sefanya 3:19–20</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Zekerya 8:7–8</a:t>
            </a:r>
            <a:endParaRPr b="0" lang="bg-BG" sz="1800" strike="noStrike" u="none">
              <a:solidFill>
                <a:srgbClr val="000000"/>
              </a:solidFill>
              <a:effectLst/>
              <a:uFillTx/>
              <a:latin typeface="Arial"/>
            </a:endParaRPr>
          </a:p>
        </p:txBody>
      </p:sp>
      <p:sp>
        <p:nvSpPr>
          <p:cNvPr id="152" name=""/>
          <p:cNvSpPr/>
          <p:nvPr/>
        </p:nvSpPr>
        <p:spPr>
          <a:xfrm>
            <a:off x="432000" y="1872000"/>
            <a:ext cx="2339640" cy="2483640"/>
          </a:xfrm>
          <a:prstGeom prst="rect">
            <a:avLst/>
          </a:prstGeom>
          <a:solidFill>
            <a:srgbClr val="f0e68c"/>
          </a:solid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cd"/>
                </a:solidFill>
                <a:effectLst/>
                <a:uFillTx/>
                <a:latin typeface="Trebuchet MS"/>
              </a:rPr>
              <a:t>Yeşaya 11:11  </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O gün Rab, Asur'dan, Mısır, Patros, Kûş, Elam, Şinar, Hama ve deniz kıyılarından Halkının sağ kalan-larını kurtarmak için İkinci kez elini uzatacak. </a:t>
            </a:r>
            <a:endParaRPr b="0" lang="bg-BG" sz="1800" strike="noStrike" u="none">
              <a:solidFill>
                <a:srgbClr val="000000"/>
              </a:solidFill>
              <a:effectLst/>
              <a:uFillTx/>
              <a:latin typeface="Arial"/>
            </a:endParaRPr>
          </a:p>
        </p:txBody>
      </p:sp>
      <p:sp>
        <p:nvSpPr>
          <p:cNvPr id="153" name=""/>
          <p:cNvSpPr/>
          <p:nvPr/>
        </p:nvSpPr>
        <p:spPr>
          <a:xfrm>
            <a:off x="540000" y="540000"/>
            <a:ext cx="7019640" cy="1079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2400" strike="noStrike" u="none">
                <a:solidFill>
                  <a:srgbClr val="2f4f4f"/>
                </a:solidFill>
                <a:effectLst/>
                <a:uFillTx/>
                <a:latin typeface="Cambria"/>
              </a:rPr>
              <a:t>Pentikost mucizesinin anlamı:</a:t>
            </a:r>
            <a:endParaRPr b="0" lang="bg-BG" sz="2400" strike="noStrike" u="none">
              <a:solidFill>
                <a:srgbClr val="000000"/>
              </a:solidFill>
              <a:effectLst/>
              <a:uFillTx/>
              <a:latin typeface="Arial"/>
            </a:endParaRPr>
          </a:p>
          <a:p>
            <a:pPr>
              <a:lnSpc>
                <a:spcPct val="100000"/>
              </a:lnSpc>
            </a:pPr>
            <a:r>
              <a:rPr b="1" lang="bg-BG" sz="2600" strike="noStrike" u="none">
                <a:solidFill>
                  <a:srgbClr val="b22222"/>
                </a:solidFill>
                <a:effectLst/>
                <a:uFillTx/>
                <a:latin typeface="Cambria"/>
              </a:rPr>
              <a:t>(2) Rab Yahudileri milletlerden toplayacak</a:t>
            </a:r>
            <a:endParaRPr b="0" lang="bg-BG" sz="2600" strike="noStrike" u="none">
              <a:solidFill>
                <a:srgbClr val="000000"/>
              </a:solidFill>
              <a:effectLst/>
              <a:uFillTx/>
              <a:latin typeface="Arial"/>
            </a:endParaRPr>
          </a:p>
        </p:txBody>
      </p:sp>
      <p:grpSp>
        <p:nvGrpSpPr>
          <p:cNvPr id="154" name=""/>
          <p:cNvGrpSpPr/>
          <p:nvPr/>
        </p:nvGrpSpPr>
        <p:grpSpPr>
          <a:xfrm>
            <a:off x="8100000" y="3636000"/>
            <a:ext cx="1475640" cy="1439640"/>
            <a:chOff x="8100000" y="3636000"/>
            <a:chExt cx="1475640" cy="1439640"/>
          </a:xfrm>
        </p:grpSpPr>
        <p:sp>
          <p:nvSpPr>
            <p:cNvPr id="155" name=""/>
            <p:cNvSpPr/>
            <p:nvPr/>
          </p:nvSpPr>
          <p:spPr>
            <a:xfrm>
              <a:off x="8100000" y="3636000"/>
              <a:ext cx="1475640" cy="1439640"/>
            </a:xfrm>
            <a:custGeom>
              <a:avLst/>
              <a:gdLst>
                <a:gd name="textAreaLeft" fmla="*/ 336960 w 1475640"/>
                <a:gd name="textAreaRight" fmla="*/ 1139040 w 1475640"/>
                <a:gd name="textAreaTop" fmla="*/ 328680 h 1439640"/>
                <a:gd name="textAreaBottom" fmla="*/ 1111320 h 1439640"/>
              </a:gdLst>
              <a:ahLst/>
              <a:cxnLst/>
              <a:rect l="textAreaLeft" t="textAreaTop" r="textAreaRight" b="textAreaBottom"/>
              <a:pathLst>
                <a:path w="21600" h="21600">
                  <a:moveTo>
                    <a:pt x="0" y="10800"/>
                  </a:moveTo>
                  <a:lnTo>
                    <a:pt x="2562" y="11812"/>
                  </a:lnTo>
                  <a:lnTo>
                    <a:pt x="368" y="13595"/>
                  </a:lnTo>
                  <a:lnTo>
                    <a:pt x="3104" y="13909"/>
                  </a:lnTo>
                  <a:lnTo>
                    <a:pt x="1447" y="16200"/>
                  </a:lnTo>
                  <a:lnTo>
                    <a:pt x="4171" y="15795"/>
                  </a:lnTo>
                  <a:lnTo>
                    <a:pt x="3163" y="18437"/>
                  </a:lnTo>
                  <a:lnTo>
                    <a:pt x="5690" y="17340"/>
                  </a:lnTo>
                  <a:lnTo>
                    <a:pt x="5400" y="20153"/>
                  </a:lnTo>
                  <a:lnTo>
                    <a:pt x="7557" y="18440"/>
                  </a:lnTo>
                  <a:lnTo>
                    <a:pt x="8005" y="21232"/>
                  </a:lnTo>
                  <a:lnTo>
                    <a:pt x="9645" y="19019"/>
                  </a:lnTo>
                  <a:lnTo>
                    <a:pt x="10800" y="21600"/>
                  </a:lnTo>
                  <a:lnTo>
                    <a:pt x="11812" y="19038"/>
                  </a:lnTo>
                  <a:lnTo>
                    <a:pt x="13595" y="21232"/>
                  </a:lnTo>
                  <a:lnTo>
                    <a:pt x="13909" y="18496"/>
                  </a:lnTo>
                  <a:lnTo>
                    <a:pt x="16200" y="20153"/>
                  </a:lnTo>
                  <a:lnTo>
                    <a:pt x="15795" y="17429"/>
                  </a:lnTo>
                  <a:lnTo>
                    <a:pt x="18437" y="18437"/>
                  </a:lnTo>
                  <a:lnTo>
                    <a:pt x="17340" y="15910"/>
                  </a:lnTo>
                  <a:lnTo>
                    <a:pt x="20153" y="16200"/>
                  </a:lnTo>
                  <a:lnTo>
                    <a:pt x="18440" y="14043"/>
                  </a:lnTo>
                  <a:lnTo>
                    <a:pt x="21232" y="13595"/>
                  </a:lnTo>
                  <a:lnTo>
                    <a:pt x="19019" y="11955"/>
                  </a:lnTo>
                  <a:lnTo>
                    <a:pt x="21600" y="10800"/>
                  </a:lnTo>
                  <a:lnTo>
                    <a:pt x="19038" y="9788"/>
                  </a:lnTo>
                  <a:lnTo>
                    <a:pt x="21232" y="8005"/>
                  </a:lnTo>
                  <a:lnTo>
                    <a:pt x="18496" y="7691"/>
                  </a:lnTo>
                  <a:lnTo>
                    <a:pt x="20153" y="5400"/>
                  </a:lnTo>
                  <a:lnTo>
                    <a:pt x="17429" y="5805"/>
                  </a:lnTo>
                  <a:lnTo>
                    <a:pt x="18437" y="3163"/>
                  </a:lnTo>
                  <a:lnTo>
                    <a:pt x="15910" y="4260"/>
                  </a:lnTo>
                  <a:lnTo>
                    <a:pt x="16200" y="1447"/>
                  </a:lnTo>
                  <a:lnTo>
                    <a:pt x="14043" y="3160"/>
                  </a:lnTo>
                  <a:lnTo>
                    <a:pt x="13595" y="368"/>
                  </a:lnTo>
                  <a:lnTo>
                    <a:pt x="11955" y="2581"/>
                  </a:lnTo>
                  <a:lnTo>
                    <a:pt x="10800" y="0"/>
                  </a:lnTo>
                  <a:lnTo>
                    <a:pt x="9788" y="2562"/>
                  </a:lnTo>
                  <a:lnTo>
                    <a:pt x="8005" y="368"/>
                  </a:lnTo>
                  <a:lnTo>
                    <a:pt x="7691" y="3104"/>
                  </a:lnTo>
                  <a:lnTo>
                    <a:pt x="5400" y="1447"/>
                  </a:lnTo>
                  <a:lnTo>
                    <a:pt x="5805" y="4171"/>
                  </a:lnTo>
                  <a:lnTo>
                    <a:pt x="3163" y="3163"/>
                  </a:lnTo>
                  <a:lnTo>
                    <a:pt x="4260" y="5690"/>
                  </a:lnTo>
                  <a:lnTo>
                    <a:pt x="1447" y="5400"/>
                  </a:lnTo>
                  <a:lnTo>
                    <a:pt x="3160" y="7557"/>
                  </a:lnTo>
                  <a:lnTo>
                    <a:pt x="368" y="8005"/>
                  </a:lnTo>
                  <a:lnTo>
                    <a:pt x="2581" y="9645"/>
                  </a:lnTo>
                  <a:lnTo>
                    <a:pt x="0" y="10800"/>
                  </a:lnTo>
                  <a:close/>
                </a:path>
              </a:pathLst>
            </a:custGeom>
            <a:solidFill>
              <a:srgbClr val="90ee90"/>
            </a:solidFill>
            <a:ln w="0">
              <a:solidFill>
                <a:srgbClr val="3465a4"/>
              </a:solidFill>
            </a:ln>
          </p:spPr>
          <p:style>
            <a:lnRef idx="0"/>
            <a:fillRef idx="0"/>
            <a:effectRef idx="0"/>
            <a:fontRef idx="minor"/>
          </p:style>
          <p:txBody>
            <a:bodyPr lIns="90000" rIns="90000" tIns="45000" bIns="45000" anchor="ctr">
              <a:noAutofit/>
            </a:bodyPr>
            <a:p>
              <a:pPr>
                <a:lnSpc>
                  <a:spcPct val="100000"/>
                </a:lnSpc>
              </a:pPr>
              <a:endParaRPr b="1" lang="bg-BG" sz="1800" strike="noStrike" u="none">
                <a:solidFill>
                  <a:srgbClr val="000000"/>
                </a:solidFill>
                <a:effectLst/>
                <a:uFillTx/>
                <a:latin typeface="Arial"/>
                <a:ea typeface="DejaVu Sans"/>
              </a:endParaRPr>
            </a:p>
          </p:txBody>
        </p:sp>
        <p:sp>
          <p:nvSpPr>
            <p:cNvPr id="156" name=""/>
            <p:cNvSpPr/>
            <p:nvPr/>
          </p:nvSpPr>
          <p:spPr>
            <a:xfrm>
              <a:off x="8316000" y="3924000"/>
              <a:ext cx="1079640" cy="806040"/>
            </a:xfrm>
            <a:prstGeom prst="rect">
              <a:avLst/>
            </a:prstGeom>
            <a:solidFill>
              <a:srgbClr val="90ee90"/>
            </a:solidFill>
            <a:ln w="0">
              <a:noFill/>
            </a:ln>
          </p:spPr>
          <p:style>
            <a:lnRef idx="0"/>
            <a:fillRef idx="0"/>
            <a:effectRef idx="0"/>
            <a:fontRef idx="minor"/>
          </p:style>
          <p:txBody>
            <a:bodyPr lIns="90000" rIns="90000" tIns="45000" bIns="45000" anchor="t">
              <a:spAutoFit/>
            </a:bodyPr>
            <a:p>
              <a:pPr algn="ctr">
                <a:lnSpc>
                  <a:spcPct val="90000"/>
                </a:lnSpc>
              </a:pPr>
              <a:r>
                <a:rPr b="1" lang="bg-BG" sz="1800" strike="noStrike" u="none">
                  <a:solidFill>
                    <a:srgbClr val="000000"/>
                  </a:solidFill>
                  <a:effectLst/>
                  <a:uFillTx/>
                  <a:latin typeface="Trebuchet MS"/>
                </a:rPr>
                <a:t>24 peygamberlik</a:t>
              </a:r>
              <a:endParaRPr b="0" lang="bg-BG" sz="1800" strike="noStrike" u="none">
                <a:solidFill>
                  <a:srgbClr val="000000"/>
                </a:solidFill>
                <a:effectLst/>
                <a:uFillTx/>
                <a:latin typeface="Arial"/>
              </a:endParaRPr>
            </a:p>
          </p:txBody>
        </p:sp>
      </p:gr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
          <p:cNvSpPr/>
          <p:nvPr/>
        </p:nvSpPr>
        <p:spPr>
          <a:xfrm>
            <a:off x="3240000" y="2448000"/>
            <a:ext cx="6479640" cy="3059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bg-BG" sz="1800" strike="noStrike" u="none">
                <a:solidFill>
                  <a:srgbClr val="000000"/>
                </a:solidFill>
                <a:effectLst/>
                <a:uFillTx/>
                <a:latin typeface="Trebuchet MS"/>
              </a:rPr>
              <a:t>Yeşaya 2:2–3</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	</a:t>
            </a:r>
            <a:r>
              <a:rPr b="0" lang="bg-BG" sz="1800" strike="noStrike" u="none">
                <a:solidFill>
                  <a:srgbClr val="000000"/>
                </a:solidFill>
                <a:effectLst/>
                <a:uFillTx/>
                <a:latin typeface="Trebuchet MS"/>
              </a:rPr>
              <a:t>11:10 – ulusların sancağı olarak İşay'ın Kökü.</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	</a:t>
            </a:r>
            <a:r>
              <a:rPr b="0" lang="bg-BG" sz="1800" strike="noStrike" u="none">
                <a:solidFill>
                  <a:srgbClr val="000000"/>
                </a:solidFill>
                <a:effectLst/>
                <a:uFillTx/>
                <a:latin typeface="Trebuchet MS"/>
              </a:rPr>
              <a:t>19:23–25 – Mısır ve Asur, Tanrı'nın halkı olacak</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	</a:t>
            </a:r>
            <a:r>
              <a:rPr b="0" lang="bg-BG" sz="1800" strike="noStrike" u="none">
                <a:solidFill>
                  <a:srgbClr val="000000"/>
                </a:solidFill>
                <a:effectLst/>
                <a:uFillTx/>
                <a:latin typeface="Trebuchet MS"/>
              </a:rPr>
              <a:t>25:6–8 – tüm halklar için bir şölen.</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	</a:t>
            </a:r>
            <a:r>
              <a:rPr b="0" lang="bg-BG" sz="1800" strike="noStrike" u="none">
                <a:solidFill>
                  <a:srgbClr val="000000"/>
                </a:solidFill>
                <a:effectLst/>
                <a:uFillTx/>
                <a:latin typeface="Trebuchet MS"/>
              </a:rPr>
              <a:t>42:6 – uluslara ışık olan Hizmetkar</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	</a:t>
            </a:r>
            <a:r>
              <a:rPr b="0" lang="bg-BG" sz="1800" strike="noStrike" u="none">
                <a:solidFill>
                  <a:srgbClr val="000000"/>
                </a:solidFill>
                <a:effectLst/>
                <a:uFillTx/>
                <a:latin typeface="Trebuchet MS"/>
              </a:rPr>
              <a:t>49:6 – kurtuluş dünyanın uçlarına ulaşıyor</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	</a:t>
            </a:r>
            <a:r>
              <a:rPr b="0" lang="bg-BG" sz="1800" strike="noStrike" u="none">
                <a:solidFill>
                  <a:srgbClr val="000000"/>
                </a:solidFill>
                <a:effectLst/>
                <a:uFillTx/>
                <a:latin typeface="Trebuchet MS"/>
              </a:rPr>
              <a:t>54:1–3 – uluslar tarafından genişleyen İsrail</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	</a:t>
            </a:r>
            <a:r>
              <a:rPr b="0" lang="bg-BG" sz="1800" strike="noStrike" u="none">
                <a:solidFill>
                  <a:srgbClr val="000000"/>
                </a:solidFill>
                <a:effectLst/>
                <a:uFillTx/>
                <a:latin typeface="Trebuchet MS"/>
              </a:rPr>
              <a:t>55:4–5 – RAB'be koşan uluslar</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	</a:t>
            </a:r>
            <a:r>
              <a:rPr b="0" lang="bg-BG" sz="1800" strike="noStrike" u="none">
                <a:solidFill>
                  <a:srgbClr val="000000"/>
                </a:solidFill>
                <a:effectLst/>
                <a:uFillTx/>
                <a:latin typeface="Trebuchet MS"/>
              </a:rPr>
              <a:t>56:3–8 – yabancılar antlaşmaya dahil edilecek</a:t>
            </a:r>
            <a:r>
              <a:rPr b="0" lang="bg-BG" sz="1800" strike="noStrike" u="none">
                <a:solidFill>
                  <a:srgbClr val="000000"/>
                </a:solidFill>
                <a:effectLst/>
                <a:uFillTx/>
                <a:latin typeface="Trebuchet MS"/>
              </a:rPr>
              <a:t>	</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	</a:t>
            </a:r>
            <a:r>
              <a:rPr b="0" lang="bg-BG" sz="1800" strike="noStrike" u="none">
                <a:solidFill>
                  <a:srgbClr val="000000"/>
                </a:solidFill>
                <a:effectLst/>
                <a:uFillTx/>
                <a:latin typeface="Trebuchet MS"/>
              </a:rPr>
              <a:t>60:3 – uluslar İsrail'in ışığına geliyor</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	</a:t>
            </a:r>
            <a:r>
              <a:rPr b="0" lang="bg-BG" sz="1800" strike="noStrike" u="none">
                <a:solidFill>
                  <a:srgbClr val="000000"/>
                </a:solidFill>
                <a:effectLst/>
                <a:uFillTx/>
                <a:latin typeface="Trebuchet MS"/>
              </a:rPr>
              <a:t>66:18–21 – milletler RAB'be tapınıyor, hatta kahinler olacak</a:t>
            </a:r>
            <a:endParaRPr b="0" lang="bg-BG" sz="1800" strike="noStrike" u="none">
              <a:solidFill>
                <a:srgbClr val="000000"/>
              </a:solidFill>
              <a:effectLst/>
              <a:uFillTx/>
              <a:latin typeface="Arial"/>
            </a:endParaRPr>
          </a:p>
        </p:txBody>
      </p:sp>
      <p:sp>
        <p:nvSpPr>
          <p:cNvPr id="158" name=""/>
          <p:cNvSpPr/>
          <p:nvPr/>
        </p:nvSpPr>
        <p:spPr>
          <a:xfrm>
            <a:off x="360000" y="1836000"/>
            <a:ext cx="2627640" cy="3203640"/>
          </a:xfrm>
          <a:prstGeom prst="rect">
            <a:avLst/>
          </a:prstGeom>
          <a:solidFill>
            <a:srgbClr val="f0e68c"/>
          </a:solid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cd"/>
                </a:solidFill>
                <a:effectLst/>
                <a:uFillTx/>
                <a:latin typeface="Trebuchet MS"/>
              </a:rPr>
              <a:t>Yeşaya 2:3  </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Birçok halk gelecek, "Haydi, RAB'bin Dağı'na, Yakup'un Tanrısı'nın Tapınağı'na çıkalım" diyecekler, "O bize kendi yolunu öğretsin, Biz de O'nun yolundan gidelim." Çünkü yasa Siyon'dan, RAB'bin sözü Yeruşalim'den çıkacak.</a:t>
            </a:r>
            <a:endParaRPr b="0" lang="bg-BG" sz="1800" strike="noStrike" u="none">
              <a:solidFill>
                <a:srgbClr val="000000"/>
              </a:solidFill>
              <a:effectLst/>
              <a:uFillTx/>
              <a:latin typeface="Arial"/>
            </a:endParaRPr>
          </a:p>
        </p:txBody>
      </p:sp>
      <p:sp>
        <p:nvSpPr>
          <p:cNvPr id="159" name=""/>
          <p:cNvSpPr/>
          <p:nvPr/>
        </p:nvSpPr>
        <p:spPr>
          <a:xfrm>
            <a:off x="540000" y="540000"/>
            <a:ext cx="7019640" cy="1079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2400" strike="noStrike" u="none">
                <a:solidFill>
                  <a:srgbClr val="2f4f4f"/>
                </a:solidFill>
                <a:effectLst/>
                <a:uFillTx/>
                <a:latin typeface="Cambria"/>
              </a:rPr>
              <a:t>Pentikost mucizesinin anlamı:</a:t>
            </a:r>
            <a:endParaRPr b="0" lang="bg-BG" sz="2400" strike="noStrike" u="none">
              <a:solidFill>
                <a:srgbClr val="000000"/>
              </a:solidFill>
              <a:effectLst/>
              <a:uFillTx/>
              <a:latin typeface="Arial"/>
            </a:endParaRPr>
          </a:p>
          <a:p>
            <a:pPr>
              <a:lnSpc>
                <a:spcPct val="100000"/>
              </a:lnSpc>
            </a:pPr>
            <a:r>
              <a:rPr b="1" lang="bg-BG" sz="2600" strike="noStrike" u="none">
                <a:solidFill>
                  <a:srgbClr val="b22222"/>
                </a:solidFill>
                <a:effectLst/>
                <a:uFillTx/>
                <a:latin typeface="Cambria"/>
              </a:rPr>
              <a:t>(3) Bütün milletler Rabbe gelecek</a:t>
            </a:r>
            <a:endParaRPr b="0" lang="bg-BG" sz="2600" strike="noStrike" u="none">
              <a:solidFill>
                <a:srgbClr val="000000"/>
              </a:solidFill>
              <a:effectLst/>
              <a:uFillTx/>
              <a:latin typeface="Arial"/>
            </a:endParaRPr>
          </a:p>
        </p:txBody>
      </p:sp>
      <p:sp>
        <p:nvSpPr>
          <p:cNvPr id="160" name=""/>
          <p:cNvSpPr/>
          <p:nvPr/>
        </p:nvSpPr>
        <p:spPr>
          <a:xfrm>
            <a:off x="6048000" y="432000"/>
            <a:ext cx="3851640" cy="22125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bg-BG" sz="1800" strike="noStrike" u="none">
                <a:solidFill>
                  <a:srgbClr val="000000"/>
                </a:solidFill>
                <a:effectLst/>
                <a:uFillTx/>
                <a:latin typeface="Trebuchet MS"/>
              </a:rPr>
              <a:t>Yar 12:3; 18:18; 22:18, 26:4, 28:14</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Çık 12:38, 48–49   Yasa 32:43 </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Mez 22:27, 47:9, 67:1–4, 86:9,</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       87:4–6, 96:1–3, 102:15, 117:1</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Yer 3:17; 4:2; 12:15–16; 16:19 </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rPr>
              <a:t>Hoş 2:23; Amos 9:11–12; Mika 4:1–2; Hab 2:14; Sef 3:9–10;  Zek 2:11; 8:20–23; 14:16, Mal 1:11</a:t>
            </a:r>
            <a:endParaRPr b="0" lang="bg-BG" sz="1800" strike="noStrike" u="none">
              <a:solidFill>
                <a:srgbClr val="000000"/>
              </a:solidFill>
              <a:effectLst/>
              <a:uFillTx/>
              <a:latin typeface="Arial"/>
            </a:endParaRPr>
          </a:p>
        </p:txBody>
      </p:sp>
      <p:grpSp>
        <p:nvGrpSpPr>
          <p:cNvPr id="161" name=""/>
          <p:cNvGrpSpPr/>
          <p:nvPr/>
        </p:nvGrpSpPr>
        <p:grpSpPr>
          <a:xfrm>
            <a:off x="8388000" y="3204000"/>
            <a:ext cx="1475640" cy="1439640"/>
            <a:chOff x="8388000" y="3204000"/>
            <a:chExt cx="1475640" cy="1439640"/>
          </a:xfrm>
        </p:grpSpPr>
        <p:sp>
          <p:nvSpPr>
            <p:cNvPr id="162" name=""/>
            <p:cNvSpPr/>
            <p:nvPr/>
          </p:nvSpPr>
          <p:spPr>
            <a:xfrm>
              <a:off x="8388000" y="3204000"/>
              <a:ext cx="1475640" cy="1439640"/>
            </a:xfrm>
            <a:custGeom>
              <a:avLst/>
              <a:gdLst>
                <a:gd name="textAreaLeft" fmla="*/ 336960 w 1475640"/>
                <a:gd name="textAreaRight" fmla="*/ 1139040 w 1475640"/>
                <a:gd name="textAreaTop" fmla="*/ 328680 h 1439640"/>
                <a:gd name="textAreaBottom" fmla="*/ 1111320 h 1439640"/>
              </a:gdLst>
              <a:ahLst/>
              <a:cxnLst/>
              <a:rect l="textAreaLeft" t="textAreaTop" r="textAreaRight" b="textAreaBottom"/>
              <a:pathLst>
                <a:path w="21600" h="21600">
                  <a:moveTo>
                    <a:pt x="0" y="10800"/>
                  </a:moveTo>
                  <a:lnTo>
                    <a:pt x="2562" y="11812"/>
                  </a:lnTo>
                  <a:lnTo>
                    <a:pt x="368" y="13595"/>
                  </a:lnTo>
                  <a:lnTo>
                    <a:pt x="3104" y="13909"/>
                  </a:lnTo>
                  <a:lnTo>
                    <a:pt x="1447" y="16200"/>
                  </a:lnTo>
                  <a:lnTo>
                    <a:pt x="4171" y="15795"/>
                  </a:lnTo>
                  <a:lnTo>
                    <a:pt x="3163" y="18437"/>
                  </a:lnTo>
                  <a:lnTo>
                    <a:pt x="5690" y="17340"/>
                  </a:lnTo>
                  <a:lnTo>
                    <a:pt x="5400" y="20153"/>
                  </a:lnTo>
                  <a:lnTo>
                    <a:pt x="7557" y="18440"/>
                  </a:lnTo>
                  <a:lnTo>
                    <a:pt x="8005" y="21232"/>
                  </a:lnTo>
                  <a:lnTo>
                    <a:pt x="9645" y="19019"/>
                  </a:lnTo>
                  <a:lnTo>
                    <a:pt x="10800" y="21600"/>
                  </a:lnTo>
                  <a:lnTo>
                    <a:pt x="11812" y="19038"/>
                  </a:lnTo>
                  <a:lnTo>
                    <a:pt x="13595" y="21232"/>
                  </a:lnTo>
                  <a:lnTo>
                    <a:pt x="13909" y="18496"/>
                  </a:lnTo>
                  <a:lnTo>
                    <a:pt x="16200" y="20153"/>
                  </a:lnTo>
                  <a:lnTo>
                    <a:pt x="15795" y="17429"/>
                  </a:lnTo>
                  <a:lnTo>
                    <a:pt x="18437" y="18437"/>
                  </a:lnTo>
                  <a:lnTo>
                    <a:pt x="17340" y="15910"/>
                  </a:lnTo>
                  <a:lnTo>
                    <a:pt x="20153" y="16200"/>
                  </a:lnTo>
                  <a:lnTo>
                    <a:pt x="18440" y="14043"/>
                  </a:lnTo>
                  <a:lnTo>
                    <a:pt x="21232" y="13595"/>
                  </a:lnTo>
                  <a:lnTo>
                    <a:pt x="19019" y="11955"/>
                  </a:lnTo>
                  <a:lnTo>
                    <a:pt x="21600" y="10800"/>
                  </a:lnTo>
                  <a:lnTo>
                    <a:pt x="19038" y="9788"/>
                  </a:lnTo>
                  <a:lnTo>
                    <a:pt x="21232" y="8005"/>
                  </a:lnTo>
                  <a:lnTo>
                    <a:pt x="18496" y="7691"/>
                  </a:lnTo>
                  <a:lnTo>
                    <a:pt x="20153" y="5400"/>
                  </a:lnTo>
                  <a:lnTo>
                    <a:pt x="17429" y="5805"/>
                  </a:lnTo>
                  <a:lnTo>
                    <a:pt x="18437" y="3163"/>
                  </a:lnTo>
                  <a:lnTo>
                    <a:pt x="15910" y="4260"/>
                  </a:lnTo>
                  <a:lnTo>
                    <a:pt x="16200" y="1447"/>
                  </a:lnTo>
                  <a:lnTo>
                    <a:pt x="14043" y="3160"/>
                  </a:lnTo>
                  <a:lnTo>
                    <a:pt x="13595" y="368"/>
                  </a:lnTo>
                  <a:lnTo>
                    <a:pt x="11955" y="2581"/>
                  </a:lnTo>
                  <a:lnTo>
                    <a:pt x="10800" y="0"/>
                  </a:lnTo>
                  <a:lnTo>
                    <a:pt x="9788" y="2562"/>
                  </a:lnTo>
                  <a:lnTo>
                    <a:pt x="8005" y="368"/>
                  </a:lnTo>
                  <a:lnTo>
                    <a:pt x="7691" y="3104"/>
                  </a:lnTo>
                  <a:lnTo>
                    <a:pt x="5400" y="1447"/>
                  </a:lnTo>
                  <a:lnTo>
                    <a:pt x="5805" y="4171"/>
                  </a:lnTo>
                  <a:lnTo>
                    <a:pt x="3163" y="3163"/>
                  </a:lnTo>
                  <a:lnTo>
                    <a:pt x="4260" y="5690"/>
                  </a:lnTo>
                  <a:lnTo>
                    <a:pt x="1447" y="5400"/>
                  </a:lnTo>
                  <a:lnTo>
                    <a:pt x="3160" y="7557"/>
                  </a:lnTo>
                  <a:lnTo>
                    <a:pt x="368" y="8005"/>
                  </a:lnTo>
                  <a:lnTo>
                    <a:pt x="2581" y="9645"/>
                  </a:lnTo>
                  <a:lnTo>
                    <a:pt x="0" y="10800"/>
                  </a:lnTo>
                  <a:close/>
                </a:path>
              </a:pathLst>
            </a:custGeom>
            <a:solidFill>
              <a:srgbClr val="ffd700"/>
            </a:solidFill>
            <a:ln w="0">
              <a:solidFill>
                <a:srgbClr val="3465a4"/>
              </a:solidFill>
            </a:ln>
          </p:spPr>
          <p:style>
            <a:lnRef idx="0"/>
            <a:fillRef idx="0"/>
            <a:effectRef idx="0"/>
            <a:fontRef idx="minor"/>
          </p:style>
          <p:txBody>
            <a:bodyPr lIns="90000" rIns="90000" tIns="45000" bIns="45000" anchor="ctr">
              <a:noAutofit/>
            </a:bodyPr>
            <a:p>
              <a:pPr>
                <a:lnSpc>
                  <a:spcPct val="100000"/>
                </a:lnSpc>
              </a:pPr>
              <a:endParaRPr b="1" lang="bg-BG" sz="1800" strike="noStrike" u="none">
                <a:solidFill>
                  <a:srgbClr val="000000"/>
                </a:solidFill>
                <a:effectLst/>
                <a:uFillTx/>
                <a:latin typeface="Arial"/>
                <a:ea typeface="DejaVu Sans"/>
              </a:endParaRPr>
            </a:p>
          </p:txBody>
        </p:sp>
        <p:sp>
          <p:nvSpPr>
            <p:cNvPr id="163" name=""/>
            <p:cNvSpPr/>
            <p:nvPr/>
          </p:nvSpPr>
          <p:spPr>
            <a:xfrm>
              <a:off x="8604000" y="3492000"/>
              <a:ext cx="1079640" cy="806040"/>
            </a:xfrm>
            <a:prstGeom prst="rect">
              <a:avLst/>
            </a:prstGeom>
            <a:noFill/>
            <a:ln w="0">
              <a:noFill/>
            </a:ln>
          </p:spPr>
          <p:style>
            <a:lnRef idx="0"/>
            <a:fillRef idx="0"/>
            <a:effectRef idx="0"/>
            <a:fontRef idx="minor"/>
          </p:style>
          <p:txBody>
            <a:bodyPr lIns="90000" rIns="90000" tIns="45000" bIns="45000" anchor="t">
              <a:spAutoFit/>
            </a:bodyPr>
            <a:p>
              <a:pPr algn="ctr">
                <a:lnSpc>
                  <a:spcPct val="90000"/>
                </a:lnSpc>
              </a:pPr>
              <a:r>
                <a:rPr b="1" lang="bg-BG" sz="1800" strike="noStrike" u="none">
                  <a:solidFill>
                    <a:srgbClr val="000000"/>
                  </a:solidFill>
                  <a:effectLst/>
                  <a:uFillTx/>
                  <a:latin typeface="Trebuchet MS"/>
                </a:rPr>
                <a:t>40 peygamberlik</a:t>
              </a:r>
              <a:endParaRPr b="0" lang="bg-BG" sz="1800" strike="noStrike" u="none">
                <a:solidFill>
                  <a:srgbClr val="000000"/>
                </a:solidFill>
                <a:effectLst/>
                <a:uFillTx/>
                <a:latin typeface="Arial"/>
              </a:endParaRPr>
            </a:p>
          </p:txBody>
        </p:sp>
      </p:gr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4" name=""/>
          <p:cNvSpPr/>
          <p:nvPr/>
        </p:nvSpPr>
        <p:spPr>
          <a:xfrm>
            <a:off x="0" y="0"/>
            <a:ext cx="10089000" cy="560880"/>
          </a:xfrm>
          <a:prstGeom prst="rect">
            <a:avLst/>
          </a:prstGeom>
          <a:solidFill>
            <a:srgbClr val="383d3c">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8. Problem:   RUH VERGİLERİ  (b. 12-14)</a:t>
            </a:r>
            <a:endParaRPr b="0" lang="bg-BG" sz="2400" strike="noStrike" u="none">
              <a:solidFill>
                <a:srgbClr val="ffffff"/>
              </a:solidFill>
              <a:effectLst/>
              <a:uFillTx/>
              <a:latin typeface="Arial"/>
            </a:endParaRPr>
          </a:p>
        </p:txBody>
      </p:sp>
      <p:sp>
        <p:nvSpPr>
          <p:cNvPr id="165" name=""/>
          <p:cNvSpPr/>
          <p:nvPr/>
        </p:nvSpPr>
        <p:spPr>
          <a:xfrm>
            <a:off x="468000" y="1332360"/>
            <a:ext cx="3564000" cy="1619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8b4513"/>
                </a:solidFill>
                <a:effectLst/>
                <a:uFillTx/>
                <a:latin typeface="Trebuchet MS"/>
                <a:ea typeface="DejaVu Sans"/>
              </a:rPr>
              <a:t>1.Kor 14:2</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Çünkü kim bir dilde konuşursa, insanlara konuşmuyor, Allaha konuşuyor. Kimse onu anlamaz, Ruhta saklı şeyler konuşuyor.</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166" name=""/>
          <p:cNvSpPr/>
          <p:nvPr/>
        </p:nvSpPr>
        <p:spPr>
          <a:xfrm>
            <a:off x="324000" y="755640"/>
            <a:ext cx="6477480" cy="38016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Ruhsal vergiler birlik getiriyor (12:1-11)</a:t>
            </a:r>
            <a:endParaRPr b="0" lang="bg-BG" sz="2000" strike="noStrike" u="none">
              <a:solidFill>
                <a:srgbClr val="000000"/>
              </a:solidFill>
              <a:effectLst/>
              <a:uFillTx/>
              <a:latin typeface="Arial"/>
            </a:endParaRPr>
          </a:p>
        </p:txBody>
      </p:sp>
      <p:sp>
        <p:nvSpPr>
          <p:cNvPr id="167" name=""/>
          <p:cNvSpPr/>
          <p:nvPr/>
        </p:nvSpPr>
        <p:spPr>
          <a:xfrm>
            <a:off x="4536000" y="1404000"/>
            <a:ext cx="5146560" cy="339588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Bu ayetleri ancak Korint'teki durumu düşünerek anlayabiliriz.</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"Kimse onu anlamaz, Allaha konuşuyor" - iki durum</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(a) bunlar yeryüzünde konuşulmayan, fantazi diller idi</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(b) bunlar yeryüzümde konuşulan diller idi, ama o anda o dilleri analayabilen kimse yoktu</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Artık Pentikost günündeki diller anlayışını braktılar. Artık odak noktası iletişim değildi: "kime ne diyorsun" diye sorulmazdı.</a:t>
            </a:r>
            <a:endParaRPr b="0" lang="bg-BG" sz="1800" strike="noStrike" u="none">
              <a:solidFill>
                <a:srgbClr val="000000"/>
              </a:solidFill>
              <a:effectLst/>
              <a:uFillTx/>
              <a:latin typeface="Arial"/>
            </a:endParaRPr>
          </a:p>
        </p:txBody>
      </p:sp>
      <p:pic>
        <p:nvPicPr>
          <p:cNvPr id="168" name="" descr=""/>
          <p:cNvPicPr/>
          <p:nvPr/>
        </p:nvPicPr>
        <p:blipFill>
          <a:blip r:embed="rId1"/>
          <a:stretch/>
        </p:blipFill>
        <p:spPr>
          <a:xfrm>
            <a:off x="474480" y="3051360"/>
            <a:ext cx="3521520" cy="2348640"/>
          </a:xfrm>
          <a:prstGeom prst="rect">
            <a:avLst/>
          </a:prstGeom>
          <a:noFill/>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9" name=""/>
          <p:cNvSpPr/>
          <p:nvPr/>
        </p:nvSpPr>
        <p:spPr>
          <a:xfrm>
            <a:off x="0" y="0"/>
            <a:ext cx="10089000" cy="560880"/>
          </a:xfrm>
          <a:prstGeom prst="rect">
            <a:avLst/>
          </a:prstGeom>
          <a:solidFill>
            <a:srgbClr val="383d3c">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8. Problem:   RUH VERGİLERİ  (b. 12-14)</a:t>
            </a:r>
            <a:endParaRPr b="0" lang="bg-BG" sz="2400" strike="noStrike" u="none">
              <a:solidFill>
                <a:srgbClr val="ffffff"/>
              </a:solidFill>
              <a:effectLst/>
              <a:uFillTx/>
              <a:latin typeface="Arial"/>
            </a:endParaRPr>
          </a:p>
        </p:txBody>
      </p:sp>
      <p:sp>
        <p:nvSpPr>
          <p:cNvPr id="170" name=""/>
          <p:cNvSpPr/>
          <p:nvPr/>
        </p:nvSpPr>
        <p:spPr>
          <a:xfrm>
            <a:off x="432000" y="1404360"/>
            <a:ext cx="3671640" cy="2699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8b4513"/>
                </a:solidFill>
                <a:effectLst/>
                <a:uFillTx/>
                <a:latin typeface="Trebuchet MS"/>
                <a:ea typeface="DejaVu Sans"/>
              </a:rPr>
              <a:t>1.Kor 14:2-4</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3 Ama kim peygamberlik ederse, insanlara konuşuyor: onları ilerletirsin, yüreklendirsin ve kuraj versin diye.</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4 Kim bir dilde konuşursa, kendi kendini ilerletiriyor; ama kim peygamberlik ederse, topluluğu ilerletiriyor.</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171" name=""/>
          <p:cNvSpPr/>
          <p:nvPr/>
        </p:nvSpPr>
        <p:spPr>
          <a:xfrm>
            <a:off x="324000" y="755640"/>
            <a:ext cx="6477480" cy="38016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Ruhsal vergiler birlik getiriyor (12:1-11)</a:t>
            </a:r>
            <a:endParaRPr b="0" lang="bg-BG" sz="2000" strike="noStrike" u="none">
              <a:solidFill>
                <a:srgbClr val="000000"/>
              </a:solidFill>
              <a:effectLst/>
              <a:uFillTx/>
              <a:latin typeface="Arial"/>
            </a:endParaRPr>
          </a:p>
        </p:txBody>
      </p:sp>
      <p:sp>
        <p:nvSpPr>
          <p:cNvPr id="172" name=""/>
          <p:cNvSpPr/>
          <p:nvPr/>
        </p:nvSpPr>
        <p:spPr>
          <a:xfrm>
            <a:off x="4500000" y="1512000"/>
            <a:ext cx="5182560" cy="125964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"Peygamberlik - insanlara" / "Diller - kendine" </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"Kendini - topluluğu ilerletirmek": bu bir eleştiridir. Pavlus kendi kendimizi bina etmek, ilerletirmek için dilleri tavsiye etmiyor</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73" name=""/>
          <p:cNvSpPr/>
          <p:nvPr/>
        </p:nvSpPr>
        <p:spPr>
          <a:xfrm>
            <a:off x="0" y="0"/>
            <a:ext cx="10089000" cy="560880"/>
          </a:xfrm>
          <a:prstGeom prst="rect">
            <a:avLst/>
          </a:prstGeom>
          <a:solidFill>
            <a:srgbClr val="383d3c">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8. Problem:   RUH VERGİLERİ  (b. 12-14)</a:t>
            </a:r>
            <a:endParaRPr b="0" lang="bg-BG" sz="2400" strike="noStrike" u="none">
              <a:solidFill>
                <a:srgbClr val="ffffff"/>
              </a:solidFill>
              <a:effectLst/>
              <a:uFillTx/>
              <a:latin typeface="Arial"/>
            </a:endParaRPr>
          </a:p>
        </p:txBody>
      </p:sp>
      <p:sp>
        <p:nvSpPr>
          <p:cNvPr id="174" name=""/>
          <p:cNvSpPr/>
          <p:nvPr/>
        </p:nvSpPr>
        <p:spPr>
          <a:xfrm>
            <a:off x="432000" y="1404360"/>
            <a:ext cx="2700000" cy="3455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8b4513"/>
                </a:solidFill>
                <a:effectLst/>
                <a:uFillTx/>
                <a:latin typeface="Trebuchet MS"/>
                <a:ea typeface="DejaVu Sans"/>
              </a:rPr>
              <a:t>1.Kor 14:5</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İstiyorum, hepiniz dilde konuşasınız; ama daha fazla istiyorum, peygamberlik edesiniz. Çünkü peygamberlik eden, bir dilde konuşandan daha büyüktür. Ama eger topluluğu ilerletirmek için o dili çevirirse, o başkadır.</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175" name=""/>
          <p:cNvSpPr/>
          <p:nvPr/>
        </p:nvSpPr>
        <p:spPr>
          <a:xfrm>
            <a:off x="324000" y="755640"/>
            <a:ext cx="6477480" cy="38016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Ruhsal vergiler birlik getiriyor (12:1-11)</a:t>
            </a:r>
            <a:endParaRPr b="0" lang="bg-BG" sz="2000" strike="noStrike" u="none">
              <a:solidFill>
                <a:srgbClr val="000000"/>
              </a:solidFill>
              <a:effectLst/>
              <a:uFillTx/>
              <a:latin typeface="Arial"/>
            </a:endParaRPr>
          </a:p>
        </p:txBody>
      </p:sp>
      <p:sp>
        <p:nvSpPr>
          <p:cNvPr id="176" name=""/>
          <p:cNvSpPr/>
          <p:nvPr/>
        </p:nvSpPr>
        <p:spPr>
          <a:xfrm>
            <a:off x="4104000" y="1512000"/>
            <a:ext cx="5182560" cy="91260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"daha büyüktür" - Pavlus onların gururunu okşuyor, kendi yanlış düşünceleriyle yola getirmeye çalışıyor</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77" name=""/>
          <p:cNvSpPr/>
          <p:nvPr/>
        </p:nvSpPr>
        <p:spPr>
          <a:xfrm>
            <a:off x="0" y="0"/>
            <a:ext cx="10089000" cy="560880"/>
          </a:xfrm>
          <a:prstGeom prst="rect">
            <a:avLst/>
          </a:prstGeom>
          <a:solidFill>
            <a:srgbClr val="383d3c">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8. Problem:   RUH VERGİLERİ  (b. 12-14)</a:t>
            </a:r>
            <a:endParaRPr b="0" lang="bg-BG" sz="2400" strike="noStrike" u="none">
              <a:solidFill>
                <a:srgbClr val="ffffff"/>
              </a:solidFill>
              <a:effectLst/>
              <a:uFillTx/>
              <a:latin typeface="Arial"/>
            </a:endParaRPr>
          </a:p>
        </p:txBody>
      </p:sp>
      <p:sp>
        <p:nvSpPr>
          <p:cNvPr id="178" name=""/>
          <p:cNvSpPr/>
          <p:nvPr/>
        </p:nvSpPr>
        <p:spPr>
          <a:xfrm>
            <a:off x="432000" y="1404360"/>
            <a:ext cx="3671640" cy="3779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8b4513"/>
                </a:solidFill>
                <a:effectLst/>
                <a:uFillTx/>
                <a:latin typeface="Trebuchet MS"/>
                <a:ea typeface="DejaVu Sans"/>
              </a:rPr>
              <a:t>1.Kor 14:6</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Şimdi de, kardeşler, diyelim, ben size gelip bir dilde konuşuyorum. Ama size aynı zamanda Allahtan gelen bir açıklamayla, bilgiyle, peygamberlikle, ya da öğretişle konuşmadım mı, </a:t>
            </a:r>
            <a:r>
              <a:rPr b="1" i="1" lang="de-DE" sz="1800" strike="noStrike" u="none">
                <a:solidFill>
                  <a:srgbClr val="000000"/>
                </a:solidFill>
                <a:effectLst/>
                <a:uFillTx/>
                <a:latin typeface="Trebuchet MS"/>
                <a:ea typeface="DejaVu Sans"/>
              </a:rPr>
              <a:t>size</a:t>
            </a:r>
            <a:r>
              <a:rPr b="0" lang="de-DE" sz="1800" strike="noStrike" u="none">
                <a:solidFill>
                  <a:srgbClr val="000000"/>
                </a:solidFill>
                <a:effectLst/>
                <a:uFillTx/>
                <a:latin typeface="Trebuchet MS"/>
                <a:ea typeface="DejaVu Sans"/>
              </a:rPr>
              <a:t> </a:t>
            </a:r>
            <a:r>
              <a:rPr b="0" lang="de-DE" sz="1800" strike="noStrike" u="sng">
                <a:solidFill>
                  <a:srgbClr val="000000"/>
                </a:solidFill>
                <a:effectLst/>
                <a:uFillTx/>
                <a:latin typeface="Trebuchet MS"/>
                <a:ea typeface="DejaVu Sans"/>
              </a:rPr>
              <a:t>ne faydam</a:t>
            </a:r>
            <a:r>
              <a:rPr b="0" lang="de-DE" sz="1800" strike="noStrike" u="none">
                <a:solidFill>
                  <a:srgbClr val="000000"/>
                </a:solidFill>
                <a:effectLst/>
                <a:uFillTx/>
                <a:latin typeface="Trebuchet MS"/>
                <a:ea typeface="DejaVu Sans"/>
              </a:rPr>
              <a:t> olacak ki?</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179" name=""/>
          <p:cNvSpPr/>
          <p:nvPr/>
        </p:nvSpPr>
        <p:spPr>
          <a:xfrm>
            <a:off x="324000" y="755640"/>
            <a:ext cx="6477480" cy="38016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Ruhsal vergiler birlik getiriyor (12:1-11)</a:t>
            </a:r>
            <a:endParaRPr b="0" lang="bg-BG" sz="2000" strike="noStrike" u="none">
              <a:solidFill>
                <a:srgbClr val="000000"/>
              </a:solidFill>
              <a:effectLst/>
              <a:uFillTx/>
              <a:latin typeface="Arial"/>
            </a:endParaRPr>
          </a:p>
        </p:txBody>
      </p:sp>
      <p:sp>
        <p:nvSpPr>
          <p:cNvPr id="180" name=""/>
          <p:cNvSpPr/>
          <p:nvPr/>
        </p:nvSpPr>
        <p:spPr>
          <a:xfrm>
            <a:off x="4104000" y="1512000"/>
            <a:ext cx="5182560" cy="36468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BgTr:  </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1" name=""/>
          <p:cNvSpPr/>
          <p:nvPr/>
        </p:nvSpPr>
        <p:spPr>
          <a:xfrm>
            <a:off x="0" y="0"/>
            <a:ext cx="10089000" cy="560880"/>
          </a:xfrm>
          <a:prstGeom prst="rect">
            <a:avLst/>
          </a:prstGeom>
          <a:solidFill>
            <a:srgbClr val="383d3c">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8. Problem:   RUH VERGİLERİ  (b. 12-14)</a:t>
            </a:r>
            <a:endParaRPr b="0" lang="bg-BG" sz="2400" strike="noStrike" u="none">
              <a:solidFill>
                <a:srgbClr val="ffffff"/>
              </a:solidFill>
              <a:effectLst/>
              <a:uFillTx/>
              <a:latin typeface="Arial"/>
            </a:endParaRPr>
          </a:p>
        </p:txBody>
      </p:sp>
      <p:sp>
        <p:nvSpPr>
          <p:cNvPr id="182" name=""/>
          <p:cNvSpPr/>
          <p:nvPr/>
        </p:nvSpPr>
        <p:spPr>
          <a:xfrm>
            <a:off x="432000" y="1404360"/>
            <a:ext cx="4859640" cy="3779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8b4513"/>
                </a:solidFill>
                <a:effectLst/>
                <a:uFillTx/>
                <a:latin typeface="Trebuchet MS"/>
                <a:ea typeface="DejaVu Sans"/>
              </a:rPr>
              <a:t>1.Kor 14:7-10</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7 Aynı öyle, kaval olsun gitara olsun, cansız şeyler bile, ses çıkarıyorlar. Farklı sesler çıkarmadılar mı, nasıl belli olsun, kaval mı, gitara mı çalınıyor diye?</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8 Ve borazan belli olmayan bir ses çıkarırsa, kim kendini </a:t>
            </a:r>
            <a:r>
              <a:rPr b="0" lang="de-DE" sz="1800" strike="noStrike" u="sng">
                <a:solidFill>
                  <a:srgbClr val="000000"/>
                </a:solidFill>
                <a:effectLst/>
                <a:uFillTx/>
                <a:latin typeface="Trebuchet MS"/>
                <a:ea typeface="DejaVu Sans"/>
              </a:rPr>
              <a:t>muharebe için hazırlayacak</a:t>
            </a:r>
            <a:r>
              <a:rPr b="0" lang="de-DE" sz="1800" strike="noStrike" u="none">
                <a:solidFill>
                  <a:srgbClr val="000000"/>
                </a:solidFill>
                <a:effectLst/>
                <a:uFillTx/>
                <a:latin typeface="Trebuchet MS"/>
                <a:ea typeface="DejaVu Sans"/>
              </a:rPr>
              <a:t>?</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9 Siz de öylece dilinizle anlaşılan sözler çıkarmadınız mı, söylenen laflar nasıl anlaşılsın ki? O vakıt havaya konuşmuş oluyorsunuz.</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10 Sahi, dünyada çok türlü diller var. Ama yok bir dil, anlamı olmasın.</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183" name=""/>
          <p:cNvSpPr/>
          <p:nvPr/>
        </p:nvSpPr>
        <p:spPr>
          <a:xfrm>
            <a:off x="324000" y="755640"/>
            <a:ext cx="6477480" cy="38016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Ruhsal vergiler birlik getiriyor (12:1-11)</a:t>
            </a:r>
            <a:endParaRPr b="0" lang="bg-BG" sz="2000" strike="noStrike" u="none">
              <a:solidFill>
                <a:srgbClr val="000000"/>
              </a:solidFill>
              <a:effectLst/>
              <a:uFillTx/>
              <a:latin typeface="Arial"/>
            </a:endParaRPr>
          </a:p>
        </p:txBody>
      </p:sp>
      <p:sp>
        <p:nvSpPr>
          <p:cNvPr id="184" name=""/>
          <p:cNvSpPr/>
          <p:nvPr/>
        </p:nvSpPr>
        <p:spPr>
          <a:xfrm>
            <a:off x="5940000" y="1512000"/>
            <a:ext cx="3346560" cy="63828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Seslerin ve dillerin pratik bir amacı olması lazım</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5" name=""/>
          <p:cNvSpPr/>
          <p:nvPr/>
        </p:nvSpPr>
        <p:spPr>
          <a:xfrm>
            <a:off x="0" y="0"/>
            <a:ext cx="10089000" cy="560880"/>
          </a:xfrm>
          <a:prstGeom prst="rect">
            <a:avLst/>
          </a:prstGeom>
          <a:solidFill>
            <a:srgbClr val="383d3c">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8. Problem:   RUH VERGİLERİ  (b. 12-14)</a:t>
            </a:r>
            <a:endParaRPr b="0" lang="bg-BG" sz="2400" strike="noStrike" u="none">
              <a:solidFill>
                <a:srgbClr val="ffffff"/>
              </a:solidFill>
              <a:effectLst/>
              <a:uFillTx/>
              <a:latin typeface="Arial"/>
            </a:endParaRPr>
          </a:p>
        </p:txBody>
      </p:sp>
      <p:sp>
        <p:nvSpPr>
          <p:cNvPr id="186" name=""/>
          <p:cNvSpPr/>
          <p:nvPr/>
        </p:nvSpPr>
        <p:spPr>
          <a:xfrm>
            <a:off x="432000" y="1404360"/>
            <a:ext cx="3347640" cy="3779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8b4513"/>
                </a:solidFill>
                <a:effectLst/>
                <a:uFillTx/>
                <a:latin typeface="Trebuchet MS"/>
                <a:ea typeface="DejaVu Sans"/>
              </a:rPr>
              <a:t>1.Kor 14:7-11-12</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11 Onun için, eger sesin anlamını bilmesem, konuşan kişinin gözünde yabancı olurum. O da benim gözümde yabancı olur.</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12 İşte bunun gibi siz de, madem ruh vergileri almaya heveslisiniz: bakın, onları bola gani alasınız. Öyle ki, </a:t>
            </a:r>
            <a:r>
              <a:rPr b="0" lang="de-DE" sz="1800" strike="noStrike" u="sng">
                <a:solidFill>
                  <a:srgbClr val="000000"/>
                </a:solidFill>
                <a:effectLst/>
                <a:uFillTx/>
                <a:latin typeface="Trebuchet MS"/>
                <a:ea typeface="DejaVu Sans"/>
              </a:rPr>
              <a:t>topluluk ilerletirilsin</a:t>
            </a:r>
            <a:r>
              <a:rPr b="0" lang="de-DE" sz="1800" strike="noStrike" u="none">
                <a:solidFill>
                  <a:srgbClr val="000000"/>
                </a:solidFill>
                <a:effectLst/>
                <a:uFillTx/>
                <a:latin typeface="Trebuchet MS"/>
                <a:ea typeface="DejaVu Sans"/>
              </a:rPr>
              <a:t>.</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187" name=""/>
          <p:cNvSpPr/>
          <p:nvPr/>
        </p:nvSpPr>
        <p:spPr>
          <a:xfrm>
            <a:off x="324000" y="755640"/>
            <a:ext cx="6477480" cy="38016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Ruhsal vergiler birlik getiriyor (12:1-11)</a:t>
            </a:r>
            <a:endParaRPr b="0" lang="bg-BG" sz="2000" strike="noStrike" u="none">
              <a:solidFill>
                <a:srgbClr val="000000"/>
              </a:solidFill>
              <a:effectLst/>
              <a:uFillTx/>
              <a:latin typeface="Arial"/>
            </a:endParaRPr>
          </a:p>
        </p:txBody>
      </p:sp>
      <p:sp>
        <p:nvSpPr>
          <p:cNvPr id="188" name=""/>
          <p:cNvSpPr/>
          <p:nvPr/>
        </p:nvSpPr>
        <p:spPr>
          <a:xfrm>
            <a:off x="4752000" y="1512000"/>
            <a:ext cx="4534560" cy="98460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HİZMET ve BİRLİK</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Korintteki diller iki konuda eksik kaldılar</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9" name=""/>
          <p:cNvSpPr/>
          <p:nvPr/>
        </p:nvSpPr>
        <p:spPr>
          <a:xfrm>
            <a:off x="0" y="0"/>
            <a:ext cx="10089000" cy="560880"/>
          </a:xfrm>
          <a:prstGeom prst="rect">
            <a:avLst/>
          </a:prstGeom>
          <a:solidFill>
            <a:srgbClr val="383d3c">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8. Problem:   RUH VERGİLERİ  (b. 12-14)</a:t>
            </a:r>
            <a:endParaRPr b="0" lang="bg-BG" sz="2400" strike="noStrike" u="none">
              <a:solidFill>
                <a:srgbClr val="ffffff"/>
              </a:solidFill>
              <a:effectLst/>
              <a:uFillTx/>
              <a:latin typeface="Arial"/>
            </a:endParaRPr>
          </a:p>
        </p:txBody>
      </p:sp>
      <p:sp>
        <p:nvSpPr>
          <p:cNvPr id="190" name=""/>
          <p:cNvSpPr/>
          <p:nvPr/>
        </p:nvSpPr>
        <p:spPr>
          <a:xfrm>
            <a:off x="432000" y="1404360"/>
            <a:ext cx="3347640" cy="2591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8b4513"/>
                </a:solidFill>
                <a:effectLst/>
                <a:uFillTx/>
                <a:latin typeface="Trebuchet MS"/>
                <a:ea typeface="DejaVu Sans"/>
              </a:rPr>
              <a:t>1.Kor 14:13-14</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13 Onun için, kim bir dilde konuşursa, dua etsin, ona o dili çevirmek de verilsin.</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14 Çünkü bir dilde dua ederken, benim ruhum dua eder, anlayışım gene ondan bereket almıyor.</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191" name=""/>
          <p:cNvSpPr/>
          <p:nvPr/>
        </p:nvSpPr>
        <p:spPr>
          <a:xfrm>
            <a:off x="324000" y="755640"/>
            <a:ext cx="6477480" cy="38016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Ruhsal vergiler birlik getiriyor (12:1-11)</a:t>
            </a:r>
            <a:endParaRPr b="0" lang="bg-BG" sz="2000" strike="noStrike" u="none">
              <a:solidFill>
                <a:srgbClr val="000000"/>
              </a:solidFill>
              <a:effectLst/>
              <a:uFillTx/>
              <a:latin typeface="Arial"/>
            </a:endParaRPr>
          </a:p>
        </p:txBody>
      </p:sp>
      <p:sp>
        <p:nvSpPr>
          <p:cNvPr id="192" name=""/>
          <p:cNvSpPr/>
          <p:nvPr/>
        </p:nvSpPr>
        <p:spPr>
          <a:xfrm>
            <a:off x="4860000" y="1404000"/>
            <a:ext cx="4932000" cy="359748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a.13 ve 27-28 sanki çelişiyor: "</a:t>
            </a:r>
            <a:r>
              <a:rPr b="0" lang="de-DE" sz="1800" strike="noStrike" u="none">
                <a:solidFill>
                  <a:srgbClr val="000000"/>
                </a:solidFill>
                <a:effectLst/>
                <a:uFillTx/>
                <a:latin typeface="Trebuchet MS"/>
                <a:ea typeface="DejaVu Sans"/>
              </a:rPr>
              <a:t>dua etsin, ona o dili çevirmek de verilsin.</a:t>
            </a:r>
            <a:r>
              <a:rPr b="0" lang="bg-BG" sz="1800" strike="noStrike" u="none">
                <a:solidFill>
                  <a:srgbClr val="000000"/>
                </a:solidFill>
                <a:effectLst/>
                <a:uFillTx/>
                <a:latin typeface="Trebuchet MS"/>
                <a:ea typeface="DejaVu Sans"/>
              </a:rPr>
              <a:t>" - burada bilde konuşan sanki kendi dilini kendisi çeviriyor</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50000"/>
              <a:buFont typeface="Wingdings" charset="2"/>
              <a:buChar char=""/>
            </a:pPr>
            <a:r>
              <a:rPr b="0" lang="bg-BG" sz="1800" strike="noStrike" u="none">
                <a:solidFill>
                  <a:srgbClr val="0000cd"/>
                </a:solidFill>
                <a:effectLst/>
                <a:uFillTx/>
                <a:latin typeface="Trebuchet MS"/>
                <a:ea typeface="DejaVu Sans"/>
              </a:rPr>
              <a:t>1.Kor 14:27  -  Dilde konuşan olursa, iki, en fazla üç kişi olsun. Bunu da arka arkaya yapsınlar. Hem de bir kişi onu çevirsin. 28 Eger yoksa kim çevirsin, öbür kişi toplantıda sussun. Kendi kendine ve Allaha konuşsun.</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 burada zaten dilleri çevirme vergisine sahip olan bir kardeş var - o çevirsin.</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 </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93" name=""/>
          <p:cNvSpPr/>
          <p:nvPr/>
        </p:nvSpPr>
        <p:spPr>
          <a:xfrm>
            <a:off x="0" y="0"/>
            <a:ext cx="10089000" cy="560880"/>
          </a:xfrm>
          <a:prstGeom prst="rect">
            <a:avLst/>
          </a:prstGeom>
          <a:solidFill>
            <a:srgbClr val="383d3c">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8. Problem:   RUH VERGİLERİ  (b. 12-14)</a:t>
            </a:r>
            <a:endParaRPr b="0" lang="bg-BG" sz="2400" strike="noStrike" u="none">
              <a:solidFill>
                <a:srgbClr val="ffffff"/>
              </a:solidFill>
              <a:effectLst/>
              <a:uFillTx/>
              <a:latin typeface="Arial"/>
            </a:endParaRPr>
          </a:p>
        </p:txBody>
      </p:sp>
      <p:sp>
        <p:nvSpPr>
          <p:cNvPr id="194" name=""/>
          <p:cNvSpPr/>
          <p:nvPr/>
        </p:nvSpPr>
        <p:spPr>
          <a:xfrm>
            <a:off x="432000" y="1404360"/>
            <a:ext cx="4104000" cy="3563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8b4513"/>
                </a:solidFill>
                <a:effectLst/>
                <a:uFillTx/>
                <a:latin typeface="Trebuchet MS"/>
                <a:ea typeface="DejaVu Sans"/>
              </a:rPr>
              <a:t>1.Kor 14:15-17</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15 Öyleyse nasıl olacak? Hem ruhta dua edecem, hem zihnimde dua edecem. Hem ruhta ilahi söyleyecem, hem zihnimde ilahi söyleyecem.</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16 Öbür türlü, sen ruhta Allahı överken, sıradan olan kişilerin yerinde duran, senin şükür ettiğine nasıl 'Amin' diyecek, madem senin konuştuğunu anlamıyor?</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17 Sen güzel şükür ediyorsun, ama öbürünü imanda ilerletirmiyorsun.</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195" name=""/>
          <p:cNvSpPr/>
          <p:nvPr/>
        </p:nvSpPr>
        <p:spPr>
          <a:xfrm>
            <a:off x="324000" y="755640"/>
            <a:ext cx="6477480" cy="38016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Ruhsal vergiler birlik getiriyor (12:1-11)</a:t>
            </a:r>
            <a:endParaRPr b="0" lang="bg-BG" sz="2000" strike="noStrike" u="none">
              <a:solidFill>
                <a:srgbClr val="000000"/>
              </a:solidFill>
              <a:effectLst/>
              <a:uFillTx/>
              <a:latin typeface="Arial"/>
            </a:endParaRPr>
          </a:p>
        </p:txBody>
      </p:sp>
      <p:sp>
        <p:nvSpPr>
          <p:cNvPr id="196" name=""/>
          <p:cNvSpPr/>
          <p:nvPr/>
        </p:nvSpPr>
        <p:spPr>
          <a:xfrm>
            <a:off x="5940000" y="1512000"/>
            <a:ext cx="3346560" cy="173556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a:t>
            </a:r>
            <a:r>
              <a:rPr b="0" lang="de-DE" sz="1800" strike="noStrike" u="none">
                <a:solidFill>
                  <a:srgbClr val="000000"/>
                </a:solidFill>
                <a:effectLst/>
                <a:uFillTx/>
                <a:latin typeface="Trebuchet MS"/>
                <a:ea typeface="DejaVu Sans"/>
              </a:rPr>
              <a:t>sıradan olan kişilerin yerinde duran</a:t>
            </a:r>
            <a:r>
              <a:rPr b="0" lang="bg-BG" sz="1800" strike="noStrike" u="none">
                <a:solidFill>
                  <a:srgbClr val="000000"/>
                </a:solidFill>
                <a:effectLst/>
                <a:uFillTx/>
                <a:latin typeface="Trebuchet MS"/>
                <a:ea typeface="DejaVu Sans"/>
              </a:rPr>
              <a:t>" - bazı topluluklarda imanlı olmayanlar ayrı oturttular, Rabbin sofrasına katılmasınlar diye</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97" name=""/>
          <p:cNvSpPr/>
          <p:nvPr/>
        </p:nvSpPr>
        <p:spPr>
          <a:xfrm>
            <a:off x="0" y="0"/>
            <a:ext cx="10089000" cy="560880"/>
          </a:xfrm>
          <a:prstGeom prst="rect">
            <a:avLst/>
          </a:prstGeom>
          <a:solidFill>
            <a:srgbClr val="383d3c">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8. Problem:   RUH VERGİLERİ  (b. 12-14)</a:t>
            </a:r>
            <a:endParaRPr b="0" lang="bg-BG" sz="2400" strike="noStrike" u="none">
              <a:solidFill>
                <a:srgbClr val="ffffff"/>
              </a:solidFill>
              <a:effectLst/>
              <a:uFillTx/>
              <a:latin typeface="Arial"/>
            </a:endParaRPr>
          </a:p>
        </p:txBody>
      </p:sp>
      <p:sp>
        <p:nvSpPr>
          <p:cNvPr id="198" name=""/>
          <p:cNvSpPr/>
          <p:nvPr/>
        </p:nvSpPr>
        <p:spPr>
          <a:xfrm>
            <a:off x="432000" y="1404360"/>
            <a:ext cx="3779640" cy="2483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8b4513"/>
                </a:solidFill>
                <a:effectLst/>
                <a:uFillTx/>
                <a:latin typeface="Trebuchet MS"/>
                <a:ea typeface="DejaVu Sans"/>
              </a:rPr>
              <a:t>1.Kor 14:18-19</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18 Allahıma çok şükür, hepinizden daha fazla dilde konuşuyorum.</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19 Ama toplantıda istiyorum, sadece beş laf söyleyeyim zihnimle, öbürlerinı öğretireyim diye, ne kadar onbin laf söylemeyeyim dilde.</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199" name=""/>
          <p:cNvSpPr/>
          <p:nvPr/>
        </p:nvSpPr>
        <p:spPr>
          <a:xfrm>
            <a:off x="324000" y="755640"/>
            <a:ext cx="6477480" cy="38016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Ruhsal vergiler birlik getiriyor (12:1-11)</a:t>
            </a:r>
            <a:endParaRPr b="0" lang="bg-BG" sz="2000" strike="noStrike" u="none">
              <a:solidFill>
                <a:srgbClr val="000000"/>
              </a:solidFill>
              <a:effectLst/>
              <a:uFillTx/>
              <a:latin typeface="Arial"/>
            </a:endParaRPr>
          </a:p>
        </p:txBody>
      </p:sp>
      <p:sp>
        <p:nvSpPr>
          <p:cNvPr id="200" name=""/>
          <p:cNvSpPr/>
          <p:nvPr/>
        </p:nvSpPr>
        <p:spPr>
          <a:xfrm>
            <a:off x="5940000" y="1512000"/>
            <a:ext cx="3346560" cy="63828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"Allaha çok şükür..." - onları kıskandırmaya bakıyor</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1" name=""/>
          <p:cNvSpPr/>
          <p:nvPr/>
        </p:nvSpPr>
        <p:spPr>
          <a:xfrm>
            <a:off x="0" y="0"/>
            <a:ext cx="10089000" cy="560880"/>
          </a:xfrm>
          <a:prstGeom prst="rect">
            <a:avLst/>
          </a:prstGeom>
          <a:solidFill>
            <a:srgbClr val="383d3c">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8. Problem:   RUH VERGİLERİ  (b. 12-14)</a:t>
            </a:r>
            <a:endParaRPr b="0" lang="bg-BG" sz="2400" strike="noStrike" u="none">
              <a:solidFill>
                <a:srgbClr val="ffffff"/>
              </a:solidFill>
              <a:effectLst/>
              <a:uFillTx/>
              <a:latin typeface="Arial"/>
            </a:endParaRPr>
          </a:p>
        </p:txBody>
      </p:sp>
      <p:sp>
        <p:nvSpPr>
          <p:cNvPr id="202" name=""/>
          <p:cNvSpPr/>
          <p:nvPr/>
        </p:nvSpPr>
        <p:spPr>
          <a:xfrm>
            <a:off x="432000" y="1404360"/>
            <a:ext cx="2808000" cy="1943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8b4513"/>
                </a:solidFill>
                <a:effectLst/>
                <a:uFillTx/>
                <a:latin typeface="Trebuchet MS"/>
                <a:ea typeface="DejaVu Sans"/>
              </a:rPr>
              <a:t>1.Kor 14:20</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Kardeşler, </a:t>
            </a:r>
            <a:r>
              <a:rPr b="0" lang="de-DE" sz="1800" strike="noStrike" u="sng">
                <a:solidFill>
                  <a:srgbClr val="000000"/>
                </a:solidFill>
                <a:effectLst/>
                <a:uFillTx/>
                <a:latin typeface="Trebuchet MS"/>
                <a:ea typeface="DejaVu Sans"/>
              </a:rPr>
              <a:t>anlayışta</a:t>
            </a:r>
            <a:r>
              <a:rPr b="0" lang="de-DE" sz="1800" strike="noStrike" u="none">
                <a:solidFill>
                  <a:srgbClr val="000000"/>
                </a:solidFill>
                <a:effectLst/>
                <a:uFillTx/>
                <a:latin typeface="Trebuchet MS"/>
                <a:ea typeface="DejaVu Sans"/>
              </a:rPr>
              <a:t> artık </a:t>
            </a:r>
            <a:r>
              <a:rPr b="1" lang="de-DE" sz="1800" strike="noStrike" u="none">
                <a:solidFill>
                  <a:srgbClr val="000000"/>
                </a:solidFill>
                <a:effectLst/>
                <a:uFillTx/>
                <a:latin typeface="Trebuchet MS"/>
                <a:ea typeface="DejaVu Sans"/>
              </a:rPr>
              <a:t>kızanlar</a:t>
            </a:r>
            <a:r>
              <a:rPr b="0" lang="de-DE" sz="1800" strike="noStrike" u="none">
                <a:solidFill>
                  <a:srgbClr val="000000"/>
                </a:solidFill>
                <a:effectLst/>
                <a:uFillTx/>
                <a:latin typeface="Trebuchet MS"/>
                <a:ea typeface="DejaVu Sans"/>
              </a:rPr>
              <a:t> olmayın, ama </a:t>
            </a:r>
            <a:r>
              <a:rPr b="0" lang="de-DE" sz="1800" strike="noStrike" u="sng">
                <a:solidFill>
                  <a:srgbClr val="000000"/>
                </a:solidFill>
                <a:effectLst/>
                <a:uFillTx/>
                <a:latin typeface="Trebuchet MS"/>
                <a:ea typeface="DejaVu Sans"/>
              </a:rPr>
              <a:t>kötülükte</a:t>
            </a:r>
            <a:r>
              <a:rPr b="0" lang="de-DE" sz="1800" strike="noStrike" u="none">
                <a:solidFill>
                  <a:srgbClr val="000000"/>
                </a:solidFill>
                <a:effectLst/>
                <a:uFillTx/>
                <a:latin typeface="Trebuchet MS"/>
                <a:ea typeface="DejaVu Sans"/>
              </a:rPr>
              <a:t> </a:t>
            </a:r>
            <a:r>
              <a:rPr b="1" lang="de-DE" sz="1800" strike="noStrike" u="none">
                <a:solidFill>
                  <a:srgbClr val="000000"/>
                </a:solidFill>
                <a:effectLst/>
                <a:uFillTx/>
                <a:latin typeface="Trebuchet MS"/>
                <a:ea typeface="DejaVu Sans"/>
              </a:rPr>
              <a:t>bebekler</a:t>
            </a:r>
            <a:r>
              <a:rPr b="0" lang="de-DE" sz="1800" strike="noStrike" u="none">
                <a:solidFill>
                  <a:srgbClr val="000000"/>
                </a:solidFill>
                <a:effectLst/>
                <a:uFillTx/>
                <a:latin typeface="Trebuchet MS"/>
                <a:ea typeface="DejaVu Sans"/>
              </a:rPr>
              <a:t> olun. Anlayışta büyük insanlar olun.</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203" name=""/>
          <p:cNvSpPr/>
          <p:nvPr/>
        </p:nvSpPr>
        <p:spPr>
          <a:xfrm>
            <a:off x="324000" y="755640"/>
            <a:ext cx="6477480" cy="38016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Ruhsal vergiler birlik getiriyor (12:1-11)</a:t>
            </a:r>
            <a:endParaRPr b="0" lang="bg-BG" sz="2000" strike="noStrike" u="none">
              <a:solidFill>
                <a:srgbClr val="000000"/>
              </a:solidFill>
              <a:effectLst/>
              <a:uFillTx/>
              <a:latin typeface="Arial"/>
            </a:endParaRPr>
          </a:p>
        </p:txBody>
      </p:sp>
      <p:sp>
        <p:nvSpPr>
          <p:cNvPr id="204" name=""/>
          <p:cNvSpPr/>
          <p:nvPr/>
        </p:nvSpPr>
        <p:spPr>
          <a:xfrm>
            <a:off x="3997440" y="1620000"/>
            <a:ext cx="4534560" cy="71028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Anlayışta büyümeye bir çağrı</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Duygusal teolojiye karşı</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5" name=""/>
          <p:cNvSpPr/>
          <p:nvPr/>
        </p:nvSpPr>
        <p:spPr>
          <a:xfrm>
            <a:off x="0" y="0"/>
            <a:ext cx="10089000" cy="560880"/>
          </a:xfrm>
          <a:prstGeom prst="rect">
            <a:avLst/>
          </a:prstGeom>
          <a:solidFill>
            <a:srgbClr val="383d3c">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8. Problem:   RUH VERGİLERİ  (b. 12-14)</a:t>
            </a:r>
            <a:endParaRPr b="0" lang="bg-BG" sz="2400" strike="noStrike" u="none">
              <a:solidFill>
                <a:srgbClr val="ffffff"/>
              </a:solidFill>
              <a:effectLst/>
              <a:uFillTx/>
              <a:latin typeface="Arial"/>
            </a:endParaRPr>
          </a:p>
        </p:txBody>
      </p:sp>
      <p:sp>
        <p:nvSpPr>
          <p:cNvPr id="206" name=""/>
          <p:cNvSpPr/>
          <p:nvPr/>
        </p:nvSpPr>
        <p:spPr>
          <a:xfrm>
            <a:off x="296640" y="1080000"/>
            <a:ext cx="2691360" cy="4104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8b4513"/>
                </a:solidFill>
                <a:effectLst/>
                <a:uFillTx/>
                <a:latin typeface="Trebuchet MS"/>
                <a:ea typeface="DejaVu Sans"/>
              </a:rPr>
              <a:t>1.Kor 14:21-22</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21 Allah kanununda şöyle yazıyor: "Bu halka konuşacam yabancı dillerle ve başka dudak-larla. Ve beni gene de seslemeyecekler, Rab diyor."</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22 Demek, diller bir nişan içindir: değil imanlılara ama imansız-lara. Peygamberlik gene değil imansızlara, ama imanlılara bir nişandır.</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207" name=""/>
          <p:cNvSpPr/>
          <p:nvPr/>
        </p:nvSpPr>
        <p:spPr>
          <a:xfrm>
            <a:off x="3204000" y="1332000"/>
            <a:ext cx="6696000" cy="442116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Yasa 28:49  "RAB uzaktan, dünyanın öbür ucundan bir ulusu -dilini bilmediğiniz bir ulusu, yaşlılara saygı, küçüklere sevgi beslemeyen acımasız bir ulusu- birden çullanan bir kartal gibi başınıza getirecek.</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Yeremya 5:15  Ey İsrail halkı, Uzaktan gelecek bir ulusu Üzerinize saldırtacağım" diyor RAB, "Köklü, eski bir ulus; Sen onların dilini bilmez, Ne dediklerini anlamazsın. 16  Oklarının kılıfı açık bir mezar gibidir, Hepsi birer yiğittir. </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Yeşaya 28:7  Kâhinlerle peygamberler bile şarabın ve içkinin etkisiyle yalpalayıp sendeliyor; içkinin etkisiyle yalpalayıp sendeliyorlar, şaraba yenik düşmüşler. Yanlış görümler görüyorlar, kararlarında tutarsızlar. 8  Sofralar kusmuk dolu, pisliğe bulaşmamış yer yok! 11  Öyle olsun, o zaman RAB bu halka yabancı dudaklarla, anlaşılmaz bir dille seslenecek. </a:t>
            </a:r>
            <a:endParaRPr b="0" lang="bg-BG" sz="1800" strike="noStrike" u="none">
              <a:solidFill>
                <a:srgbClr val="000000"/>
              </a:solidFill>
              <a:effectLst/>
              <a:uFillTx/>
              <a:latin typeface="Arial"/>
            </a:endParaRPr>
          </a:p>
          <a:p>
            <a:pPr>
              <a:lnSpc>
                <a:spcPct val="100000"/>
              </a:lnSpc>
              <a:spcAft>
                <a:spcPts val="567"/>
              </a:spcAft>
            </a:pPr>
            <a:endParaRPr b="0" lang="bg-BG" sz="1800" strike="noStrike" u="none">
              <a:solidFill>
                <a:srgbClr val="000000"/>
              </a:solidFill>
              <a:effectLst/>
              <a:uFillTx/>
              <a:latin typeface="Arial"/>
            </a:endParaRPr>
          </a:p>
        </p:txBody>
      </p:sp>
      <p:sp>
        <p:nvSpPr>
          <p:cNvPr id="208" name=""/>
          <p:cNvSpPr/>
          <p:nvPr/>
        </p:nvSpPr>
        <p:spPr>
          <a:xfrm>
            <a:off x="3528000" y="755640"/>
            <a:ext cx="5868000" cy="38016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EA'da 'yabancı diller' hep yargı anlamına geliyor</a:t>
            </a: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9" name=""/>
          <p:cNvSpPr/>
          <p:nvPr/>
        </p:nvSpPr>
        <p:spPr>
          <a:xfrm>
            <a:off x="0" y="0"/>
            <a:ext cx="10089000" cy="560880"/>
          </a:xfrm>
          <a:prstGeom prst="rect">
            <a:avLst/>
          </a:prstGeom>
          <a:solidFill>
            <a:srgbClr val="383d3c">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8. Problem:   RUH VERGİLERİ  (b. 12-14)</a:t>
            </a:r>
            <a:endParaRPr b="0" lang="bg-BG" sz="2400" strike="noStrike" u="none">
              <a:solidFill>
                <a:srgbClr val="ffffff"/>
              </a:solidFill>
              <a:effectLst/>
              <a:uFillTx/>
              <a:latin typeface="Arial"/>
            </a:endParaRPr>
          </a:p>
        </p:txBody>
      </p:sp>
      <p:sp>
        <p:nvSpPr>
          <p:cNvPr id="210" name=""/>
          <p:cNvSpPr/>
          <p:nvPr/>
        </p:nvSpPr>
        <p:spPr>
          <a:xfrm>
            <a:off x="432000" y="1404360"/>
            <a:ext cx="5075640" cy="3887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8b4513"/>
                </a:solidFill>
                <a:effectLst/>
                <a:uFillTx/>
                <a:latin typeface="Trebuchet MS"/>
                <a:ea typeface="DejaVu Sans"/>
              </a:rPr>
              <a:t>1.Kor 14:23-25</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23 Onun için, diyelim, bütün topluluk bir yerde toplandı ve </a:t>
            </a:r>
            <a:r>
              <a:rPr b="0" lang="de-DE" sz="1800" strike="noStrike" u="sng">
                <a:solidFill>
                  <a:srgbClr val="000000"/>
                </a:solidFill>
                <a:effectLst/>
                <a:uFillTx/>
                <a:latin typeface="Trebuchet MS"/>
                <a:ea typeface="DejaVu Sans"/>
              </a:rPr>
              <a:t>hepsi dillerde konuşmaya</a:t>
            </a:r>
            <a:r>
              <a:rPr b="0" lang="de-DE" sz="1800" strike="noStrike" u="none">
                <a:solidFill>
                  <a:srgbClr val="000000"/>
                </a:solidFill>
                <a:effectLst/>
                <a:uFillTx/>
                <a:latin typeface="Trebuchet MS"/>
                <a:ea typeface="DejaVu Sans"/>
              </a:rPr>
              <a:t> başladı. O dakkada sıradan imanlılar ya da imansızlar içeri geliyor. "Siz deli oldunuz!" demeyecekler mi?</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24 Ama diyelim, </a:t>
            </a:r>
            <a:r>
              <a:rPr b="0" lang="de-DE" sz="1800" strike="noStrike" u="sng">
                <a:solidFill>
                  <a:srgbClr val="000000"/>
                </a:solidFill>
                <a:effectLst/>
                <a:uFillTx/>
                <a:latin typeface="Trebuchet MS"/>
                <a:ea typeface="DejaVu Sans"/>
              </a:rPr>
              <a:t>hepsi peygamberlik</a:t>
            </a:r>
            <a:r>
              <a:rPr b="0" lang="de-DE" sz="1800" strike="noStrike" u="none">
                <a:solidFill>
                  <a:srgbClr val="000000"/>
                </a:solidFill>
                <a:effectLst/>
                <a:uFillTx/>
                <a:latin typeface="Trebuchet MS"/>
                <a:ea typeface="DejaVu Sans"/>
              </a:rPr>
              <a:t> ediyorlar ve o dakkada imansız biri ya da sıradan bir imanlı içeri geliyor. O zaman herkes onun günahlarını gösterecek ve onu suçlu çıkaracak.</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25 Öylelikle, o kişinin yüreğindeki saklı şeyler ortaya çıkacak, ve diz çöküp Allaha tapacak. Diyecek ki, "Allah sahiden de sizin aranızdadır."</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211" name=""/>
          <p:cNvSpPr/>
          <p:nvPr/>
        </p:nvSpPr>
        <p:spPr>
          <a:xfrm>
            <a:off x="324000" y="755640"/>
            <a:ext cx="6477480" cy="38016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Ruhsal vergiler birlik getiriyor (12:1-11)</a:t>
            </a:r>
            <a:endParaRPr b="0" lang="bg-BG" sz="2000" strike="noStrike" u="none">
              <a:solidFill>
                <a:srgbClr val="000000"/>
              </a:solidFill>
              <a:effectLst/>
              <a:uFillTx/>
              <a:latin typeface="Arial"/>
            </a:endParaRPr>
          </a:p>
        </p:txBody>
      </p:sp>
      <p:sp>
        <p:nvSpPr>
          <p:cNvPr id="212" name=""/>
          <p:cNvSpPr/>
          <p:nvPr/>
        </p:nvSpPr>
        <p:spPr>
          <a:xfrm>
            <a:off x="5940000" y="1512000"/>
            <a:ext cx="3346560" cy="36468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Dillerin SONUÇLARINA bakın</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13" name=""/>
          <p:cNvSpPr/>
          <p:nvPr/>
        </p:nvSpPr>
        <p:spPr>
          <a:xfrm>
            <a:off x="0" y="0"/>
            <a:ext cx="10089000" cy="560880"/>
          </a:xfrm>
          <a:prstGeom prst="rect">
            <a:avLst/>
          </a:prstGeom>
          <a:solidFill>
            <a:srgbClr val="383d3c">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8. Problem:   RUH VERGİLERİ  (b. 12-14)</a:t>
            </a:r>
            <a:endParaRPr b="0" lang="bg-BG" sz="2400" strike="noStrike" u="none">
              <a:solidFill>
                <a:srgbClr val="ffffff"/>
              </a:solidFill>
              <a:effectLst/>
              <a:uFillTx/>
              <a:latin typeface="Arial"/>
            </a:endParaRPr>
          </a:p>
        </p:txBody>
      </p:sp>
      <p:sp>
        <p:nvSpPr>
          <p:cNvPr id="214" name=""/>
          <p:cNvSpPr/>
          <p:nvPr/>
        </p:nvSpPr>
        <p:spPr>
          <a:xfrm>
            <a:off x="501480" y="1508760"/>
            <a:ext cx="3564000" cy="3347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8b4513"/>
                </a:solidFill>
                <a:effectLst/>
                <a:uFillTx/>
                <a:latin typeface="Trebuchet MS"/>
                <a:ea typeface="DejaVu Sans"/>
              </a:rPr>
              <a:t>1.Kor 14:26</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Öyleyse, kardeşler, nasıl olacak? Toplandığınız zaman</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 herkesin bir ilahisi var,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 herkesin bir öğretişi var,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 herkesin gökten gelen bir açıklaması var,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 herkesin bir dili var,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 herkesin bir dil çevirmesi var.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Güzel, ama herşey </a:t>
            </a:r>
            <a:r>
              <a:rPr b="1" lang="de-DE" sz="1800" strike="noStrike" u="sng">
                <a:solidFill>
                  <a:srgbClr val="000000"/>
                </a:solidFill>
                <a:effectLst/>
                <a:uFillTx/>
                <a:latin typeface="Trebuchet MS"/>
                <a:ea typeface="DejaVu Sans"/>
              </a:rPr>
              <a:t>ilerletirmek için </a:t>
            </a:r>
            <a:r>
              <a:rPr b="0" lang="de-DE" sz="1800" strike="noStrike" u="none">
                <a:solidFill>
                  <a:srgbClr val="000000"/>
                </a:solidFill>
                <a:effectLst/>
                <a:uFillTx/>
                <a:latin typeface="Trebuchet MS"/>
                <a:ea typeface="DejaVu Sans"/>
              </a:rPr>
              <a:t>yapılsın.</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215" name=""/>
          <p:cNvSpPr/>
          <p:nvPr/>
        </p:nvSpPr>
        <p:spPr>
          <a:xfrm>
            <a:off x="324000" y="755640"/>
            <a:ext cx="6477480" cy="38016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Ruhsal vergiler birlik getiriyor (12:1-11)</a:t>
            </a:r>
            <a:endParaRPr b="0" lang="bg-BG" sz="2000" strike="noStrike" u="none">
              <a:solidFill>
                <a:srgbClr val="000000"/>
              </a:solidFill>
              <a:effectLst/>
              <a:uFillTx/>
              <a:latin typeface="Arial"/>
            </a:endParaRPr>
          </a:p>
        </p:txBody>
      </p:sp>
      <p:sp>
        <p:nvSpPr>
          <p:cNvPr id="216" name=""/>
          <p:cNvSpPr/>
          <p:nvPr/>
        </p:nvSpPr>
        <p:spPr>
          <a:xfrm>
            <a:off x="5940000" y="1512000"/>
            <a:ext cx="3346560" cy="98460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BgTr:  "bilgi ile" ve "anlayış ile"</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Müjde: "bilge</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17" name=""/>
          <p:cNvSpPr/>
          <p:nvPr/>
        </p:nvSpPr>
        <p:spPr>
          <a:xfrm>
            <a:off x="0" y="0"/>
            <a:ext cx="10089000" cy="560880"/>
          </a:xfrm>
          <a:prstGeom prst="rect">
            <a:avLst/>
          </a:prstGeom>
          <a:solidFill>
            <a:srgbClr val="383d3c">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8. Problem:   RUH VERGİLERİ  (b. 12-14)</a:t>
            </a:r>
            <a:endParaRPr b="0" lang="bg-BG" sz="2400" strike="noStrike" u="none">
              <a:solidFill>
                <a:srgbClr val="ffffff"/>
              </a:solidFill>
              <a:effectLst/>
              <a:uFillTx/>
              <a:latin typeface="Arial"/>
            </a:endParaRPr>
          </a:p>
        </p:txBody>
      </p:sp>
      <p:sp>
        <p:nvSpPr>
          <p:cNvPr id="218" name=""/>
          <p:cNvSpPr/>
          <p:nvPr/>
        </p:nvSpPr>
        <p:spPr>
          <a:xfrm>
            <a:off x="432000" y="1404360"/>
            <a:ext cx="3131640" cy="3023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8b4513"/>
                </a:solidFill>
                <a:effectLst/>
                <a:uFillTx/>
                <a:latin typeface="Trebuchet MS"/>
                <a:ea typeface="DejaVu Sans"/>
              </a:rPr>
              <a:t>1.Kor 14:27-28</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27 Dilde konuşan olursa, iki, en fazla üç kişi olsun. Bunu da arka arkaya yapsınlar. Hem de bir kişi onu çevirsin.</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28 Eger yoksa kim çevirsin, öbür kişi toplantıda sussun. Kendi kendine ve Allaha konuşsun.</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219" name=""/>
          <p:cNvSpPr/>
          <p:nvPr/>
        </p:nvSpPr>
        <p:spPr>
          <a:xfrm>
            <a:off x="324000" y="755640"/>
            <a:ext cx="6477480" cy="38016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Ruhsal vergiler birlik getiriyor (12:1-11)</a:t>
            </a:r>
            <a:endParaRPr b="0" lang="bg-BG" sz="2000" strike="noStrike" u="none">
              <a:solidFill>
                <a:srgbClr val="000000"/>
              </a:solidFill>
              <a:effectLst/>
              <a:uFillTx/>
              <a:latin typeface="Arial"/>
            </a:endParaRPr>
          </a:p>
        </p:txBody>
      </p:sp>
      <p:sp>
        <p:nvSpPr>
          <p:cNvPr id="220" name=""/>
          <p:cNvSpPr/>
          <p:nvPr/>
        </p:nvSpPr>
        <p:spPr>
          <a:xfrm>
            <a:off x="4608000" y="1512000"/>
            <a:ext cx="3346560" cy="91260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"Eğer çeviren yoksa..." Dillerde konuşan onu önceden nereden bilsin ?</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21" name=""/>
          <p:cNvSpPr/>
          <p:nvPr/>
        </p:nvSpPr>
        <p:spPr>
          <a:xfrm>
            <a:off x="0" y="0"/>
            <a:ext cx="10089000" cy="560880"/>
          </a:xfrm>
          <a:prstGeom prst="rect">
            <a:avLst/>
          </a:prstGeom>
          <a:solidFill>
            <a:srgbClr val="383d3c">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8. Problem:   RUH VERGİLERİ  (b. 12-14)</a:t>
            </a:r>
            <a:endParaRPr b="0" lang="bg-BG" sz="2400" strike="noStrike" u="none">
              <a:solidFill>
                <a:srgbClr val="ffffff"/>
              </a:solidFill>
              <a:effectLst/>
              <a:uFillTx/>
              <a:latin typeface="Arial"/>
            </a:endParaRPr>
          </a:p>
        </p:txBody>
      </p:sp>
      <p:sp>
        <p:nvSpPr>
          <p:cNvPr id="222" name=""/>
          <p:cNvSpPr/>
          <p:nvPr/>
        </p:nvSpPr>
        <p:spPr>
          <a:xfrm>
            <a:off x="432000" y="1404360"/>
            <a:ext cx="3131640" cy="35632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8b4513"/>
                </a:solidFill>
                <a:effectLst/>
                <a:uFillTx/>
                <a:latin typeface="Trebuchet MS"/>
                <a:ea typeface="DejaVu Sans"/>
              </a:rPr>
              <a:t>1.Kor 14:27-28</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29 İki ya da üç peygamber konuşsun. Diğerler de konuşulan sözleri araştırıp karar versinler.</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30 Ama yakın oturan birisine bir açıklama sözü gelirse, birincisi sussun.</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31 Hepiniz tek tek, sırayla peygamberlik edebilirsiniz. Öyle ki, herkes öğrensin, herkes de yüreklendirilsin.</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223" name=""/>
          <p:cNvSpPr/>
          <p:nvPr/>
        </p:nvSpPr>
        <p:spPr>
          <a:xfrm>
            <a:off x="324000" y="755640"/>
            <a:ext cx="6477480" cy="38016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Ruhsal vergiler birlik getiriyor (12:1-11)</a:t>
            </a:r>
            <a:endParaRPr b="0" lang="bg-BG" sz="2000" strike="noStrike" u="none">
              <a:solidFill>
                <a:srgbClr val="000000"/>
              </a:solidFill>
              <a:effectLst/>
              <a:uFillTx/>
              <a:latin typeface="Arial"/>
            </a:endParaRPr>
          </a:p>
        </p:txBody>
      </p:sp>
      <p:sp>
        <p:nvSpPr>
          <p:cNvPr id="224" name=""/>
          <p:cNvSpPr/>
          <p:nvPr/>
        </p:nvSpPr>
        <p:spPr>
          <a:xfrm>
            <a:off x="4428000" y="1512000"/>
            <a:ext cx="4858560" cy="63900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"Diğerler" - ya öbür peygamberler - ya da imanlıların hepsi, bütün cemaat (HaDi)</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25" name=""/>
          <p:cNvSpPr/>
          <p:nvPr/>
        </p:nvSpPr>
        <p:spPr>
          <a:xfrm>
            <a:off x="0" y="0"/>
            <a:ext cx="10089000" cy="560880"/>
          </a:xfrm>
          <a:prstGeom prst="rect">
            <a:avLst/>
          </a:prstGeom>
          <a:solidFill>
            <a:srgbClr val="383d3c">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8. Problem:   RUH VERGİLERİ  (b. 12-14)</a:t>
            </a:r>
            <a:endParaRPr b="0" lang="bg-BG" sz="2400" strike="noStrike" u="none">
              <a:solidFill>
                <a:srgbClr val="ffffff"/>
              </a:solidFill>
              <a:effectLst/>
              <a:uFillTx/>
              <a:latin typeface="Arial"/>
            </a:endParaRPr>
          </a:p>
        </p:txBody>
      </p:sp>
      <p:sp>
        <p:nvSpPr>
          <p:cNvPr id="226" name=""/>
          <p:cNvSpPr/>
          <p:nvPr/>
        </p:nvSpPr>
        <p:spPr>
          <a:xfrm>
            <a:off x="432000" y="1404360"/>
            <a:ext cx="3240000" cy="1619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8b4513"/>
                </a:solidFill>
                <a:effectLst/>
                <a:uFillTx/>
                <a:latin typeface="Trebuchet MS"/>
                <a:ea typeface="DejaVu Sans"/>
              </a:rPr>
              <a:t>1.Kor 14:32-33</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32 Peygamberlerin ruhları peygamberleri sesliyorlar.</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33 Çünkü Allah karışıklık Allahı değildir, barış Allahıdır.</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227" name=""/>
          <p:cNvSpPr/>
          <p:nvPr/>
        </p:nvSpPr>
        <p:spPr>
          <a:xfrm>
            <a:off x="324000" y="755640"/>
            <a:ext cx="6477480" cy="380160"/>
          </a:xfrm>
          <a:prstGeom prst="rect">
            <a:avLst/>
          </a:prstGeom>
          <a:noFill/>
          <a:ln w="0">
            <a:noFill/>
          </a:ln>
        </p:spPr>
        <p:style>
          <a:lnRef idx="0"/>
          <a:fillRef idx="0"/>
          <a:effectRef idx="0"/>
          <a:fontRef idx="minor"/>
        </p:style>
        <p:txBody>
          <a:bodyPr lIns="90000" rIns="90000" tIns="4500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Ruhsal vergiler birlik getiriyor (12:1-11)</a:t>
            </a:r>
            <a:endParaRPr b="0" lang="bg-BG" sz="2000" strike="noStrike" u="none">
              <a:solidFill>
                <a:srgbClr val="000000"/>
              </a:solidFill>
              <a:effectLst/>
              <a:uFillTx/>
              <a:latin typeface="Arial"/>
            </a:endParaRPr>
          </a:p>
        </p:txBody>
      </p:sp>
      <p:sp>
        <p:nvSpPr>
          <p:cNvPr id="228" name=""/>
          <p:cNvSpPr/>
          <p:nvPr/>
        </p:nvSpPr>
        <p:spPr>
          <a:xfrm>
            <a:off x="5940000" y="1512000"/>
            <a:ext cx="3346560" cy="98460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BgTr:  "bilgi ile" ve "anlayış ile"</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Müjde: "bilge</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tile tx="0" ty="0" sx="100000" sy="100000" algn="ctr"/>
        </a:blipFill>
      </p:bgPr>
    </p:bg>
    <p:spTree>
      <p:nvGrpSpPr>
        <p:cNvPr id="1" name=""/>
        <p:cNvGrpSpPr/>
        <p:nvPr/>
      </p:nvGrpSpPr>
      <p:grpSpPr>
        <a:xfrm>
          <a:off x="0" y="0"/>
          <a:ext cx="0" cy="0"/>
          <a:chOff x="0" y="0"/>
          <a:chExt cx="0" cy="0"/>
        </a:xfrm>
      </p:grpSpPr>
      <p:sp>
        <p:nvSpPr>
          <p:cNvPr id="229" name="PlaceHolder 1"/>
          <p:cNvSpPr>
            <a:spLocks noGrp="1"/>
          </p:cNvSpPr>
          <p:nvPr>
            <p:ph type="title"/>
          </p:nvPr>
        </p:nvSpPr>
        <p:spPr>
          <a:xfrm>
            <a:off x="0" y="0"/>
            <a:ext cx="10080720" cy="756000"/>
          </a:xfrm>
          <a:prstGeom prst="rect">
            <a:avLst/>
          </a:prstGeom>
          <a:solidFill>
            <a:srgbClr val="33cccc"/>
          </a:solidFill>
          <a:ln w="0">
            <a:noFill/>
          </a:ln>
        </p:spPr>
        <p:txBody>
          <a:bodyPr lIns="90000" rIns="90000" tIns="46800" bIns="46800" anchor="ctr">
            <a:noAutofit/>
          </a:bodyPr>
          <a:p>
            <a:pPr indent="0" algn="ctr">
              <a:lnSpc>
                <a:spcPct val="100000"/>
              </a:lnSpc>
              <a:buNone/>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i="1" lang="bg-BG" sz="3200" strike="noStrike" u="none">
                <a:solidFill>
                  <a:srgbClr val="0000cc"/>
                </a:solidFill>
                <a:effectLst/>
                <a:uFillTx/>
                <a:latin typeface="Century Gothic"/>
              </a:rPr>
              <a:t>Kutsal Kitap</a:t>
            </a:r>
            <a:r>
              <a:rPr b="1" i="1" lang="bg-BG" sz="3200" strike="noStrike" u="none">
                <a:solidFill>
                  <a:srgbClr val="000000"/>
                </a:solidFill>
                <a:effectLst/>
                <a:uFillTx/>
                <a:latin typeface="Century Gothic"/>
              </a:rPr>
              <a:t> ve </a:t>
            </a:r>
            <a:r>
              <a:rPr b="1" i="1" lang="bg-BG" sz="3200" strike="noStrike" u="none">
                <a:solidFill>
                  <a:srgbClr val="339933"/>
                </a:solidFill>
                <a:effectLst/>
                <a:uFillTx/>
                <a:latin typeface="Century Gothic"/>
              </a:rPr>
              <a:t>Kuran</a:t>
            </a:r>
            <a:r>
              <a:rPr b="1" i="1" lang="bg-BG" sz="3200" strike="noStrike" u="none">
                <a:solidFill>
                  <a:srgbClr val="000000"/>
                </a:solidFill>
                <a:effectLst/>
                <a:uFillTx/>
                <a:latin typeface="Century Gothic"/>
              </a:rPr>
              <a:t> nasıl yazıldı?</a:t>
            </a:r>
            <a:endParaRPr b="0" lang="bg-BG" sz="3200" strike="noStrike" u="none">
              <a:solidFill>
                <a:srgbClr val="000000"/>
              </a:solidFill>
              <a:effectLst/>
              <a:uFillTx/>
              <a:latin typeface="Arial"/>
            </a:endParaRPr>
          </a:p>
        </p:txBody>
      </p:sp>
      <p:pic>
        <p:nvPicPr>
          <p:cNvPr id="230" name="" descr=""/>
          <p:cNvPicPr/>
          <p:nvPr/>
        </p:nvPicPr>
        <p:blipFill>
          <a:blip r:embed="rId2"/>
          <a:srcRect l="0" t="14315" r="0" b="14186"/>
          <a:stretch/>
        </p:blipFill>
        <p:spPr>
          <a:xfrm>
            <a:off x="285480" y="1080000"/>
            <a:ext cx="1622520" cy="1296000"/>
          </a:xfrm>
          <a:prstGeom prst="rect">
            <a:avLst/>
          </a:prstGeom>
          <a:noFill/>
          <a:ln w="0">
            <a:noFill/>
          </a:ln>
        </p:spPr>
      </p:pic>
      <p:pic>
        <p:nvPicPr>
          <p:cNvPr id="231" name="" descr=""/>
          <p:cNvPicPr/>
          <p:nvPr/>
        </p:nvPicPr>
        <p:blipFill>
          <a:blip r:embed="rId3"/>
          <a:srcRect l="0" t="6653" r="0" b="15561"/>
          <a:stretch/>
        </p:blipFill>
        <p:spPr>
          <a:xfrm>
            <a:off x="471960" y="2520360"/>
            <a:ext cx="1472040" cy="1439640"/>
          </a:xfrm>
          <a:prstGeom prst="rect">
            <a:avLst/>
          </a:prstGeom>
          <a:noFill/>
          <a:ln w="0">
            <a:noFill/>
          </a:ln>
        </p:spPr>
      </p:pic>
      <p:sp>
        <p:nvSpPr>
          <p:cNvPr id="232" name=""/>
          <p:cNvSpPr/>
          <p:nvPr/>
        </p:nvSpPr>
        <p:spPr>
          <a:xfrm>
            <a:off x="1116000" y="1628640"/>
            <a:ext cx="3095640" cy="916920"/>
          </a:xfrm>
          <a:prstGeom prst="rect">
            <a:avLst/>
          </a:prstGeom>
          <a:solidFill>
            <a:srgbClr val="bbe0e3">
              <a:alpha val="70000"/>
            </a:srgbClr>
          </a:solidFill>
          <a:ln w="0">
            <a:noFill/>
          </a:ln>
        </p:spPr>
        <p:style>
          <a:lnRef idx="0"/>
          <a:fillRef idx="0"/>
          <a:effectRef idx="0"/>
          <a:fontRef idx="minor"/>
        </p:style>
        <p:txBody>
          <a:bodyPr lIns="90000" rIns="90000" tIns="46800" bIns="46800" anchor="t">
            <a:spAutoFit/>
          </a:bodyPr>
          <a:p>
            <a:pPr marL="274680" indent="-265320">
              <a:tabLst>
                <a:tab algn="l" pos="0"/>
                <a:tab algn="l" pos="274680"/>
                <a:tab algn="l" pos="722160"/>
                <a:tab algn="l" pos="1171440"/>
                <a:tab algn="l" pos="1620720"/>
                <a:tab algn="l" pos="2070000"/>
                <a:tab algn="l" pos="2519280"/>
                <a:tab algn="l" pos="2968560"/>
                <a:tab algn="l" pos="3417840"/>
                <a:tab algn="l" pos="3867120"/>
                <a:tab algn="l" pos="4316400"/>
                <a:tab algn="l" pos="4765680"/>
                <a:tab algn="l" pos="5214960"/>
                <a:tab algn="l" pos="5664240"/>
                <a:tab algn="l" pos="6113520"/>
                <a:tab algn="l" pos="6562800"/>
                <a:tab algn="l" pos="7012080"/>
                <a:tab algn="l" pos="7461360"/>
                <a:tab algn="l" pos="7910640"/>
                <a:tab algn="l" pos="8359920"/>
                <a:tab algn="l" pos="8809200"/>
                <a:tab algn="l" pos="9258480"/>
                <a:tab algn="l" pos="9434520"/>
                <a:tab algn="l" pos="9883800"/>
                <a:tab algn="l" pos="10333080"/>
                <a:tab algn="l" pos="10782360"/>
              </a:tabLst>
            </a:pPr>
            <a:r>
              <a:rPr b="1" lang="en-US" sz="1800" strike="noStrike" u="none">
                <a:solidFill>
                  <a:srgbClr val="000066"/>
                </a:solidFill>
                <a:effectLst/>
                <a:uFillTx/>
                <a:latin typeface="Arial"/>
              </a:rPr>
              <a:t>1. Ku</a:t>
            </a:r>
            <a:r>
              <a:rPr b="1" lang="bg-BG" sz="1800" strike="noStrike" u="none">
                <a:solidFill>
                  <a:srgbClr val="000066"/>
                </a:solidFill>
                <a:effectLst/>
                <a:uFillTx/>
                <a:latin typeface="Arial"/>
              </a:rPr>
              <a:t>tsal Ruh 1500 sene boyunca 40 kişinin içinde çalıştı</a:t>
            </a:r>
            <a:endParaRPr b="0" lang="bg-BG" sz="1800" strike="noStrike" u="none">
              <a:solidFill>
                <a:srgbClr val="000000"/>
              </a:solidFill>
              <a:effectLst/>
              <a:uFillTx/>
              <a:latin typeface="Arial"/>
            </a:endParaRPr>
          </a:p>
        </p:txBody>
      </p:sp>
      <p:pic>
        <p:nvPicPr>
          <p:cNvPr id="233" name="" descr=""/>
          <p:cNvPicPr/>
          <p:nvPr/>
        </p:nvPicPr>
        <p:blipFill>
          <a:blip r:embed="rId4"/>
          <a:stretch/>
        </p:blipFill>
        <p:spPr>
          <a:xfrm>
            <a:off x="4968000" y="2592000"/>
            <a:ext cx="1512000" cy="1910880"/>
          </a:xfrm>
          <a:prstGeom prst="rect">
            <a:avLst/>
          </a:prstGeom>
          <a:noFill/>
          <a:ln w="0">
            <a:noFill/>
          </a:ln>
        </p:spPr>
      </p:pic>
      <p:pic>
        <p:nvPicPr>
          <p:cNvPr id="234" name="" descr=""/>
          <p:cNvPicPr/>
          <p:nvPr/>
        </p:nvPicPr>
        <p:blipFill>
          <a:blip r:embed="rId5"/>
          <a:stretch/>
        </p:blipFill>
        <p:spPr>
          <a:xfrm>
            <a:off x="4536000" y="1044360"/>
            <a:ext cx="1800360" cy="1439640"/>
          </a:xfrm>
          <a:prstGeom prst="rect">
            <a:avLst/>
          </a:prstGeom>
          <a:noFill/>
          <a:ln w="0">
            <a:noFill/>
          </a:ln>
        </p:spPr>
      </p:pic>
      <p:pic>
        <p:nvPicPr>
          <p:cNvPr id="235" name="" descr=""/>
          <p:cNvPicPr/>
          <p:nvPr/>
        </p:nvPicPr>
        <p:blipFill>
          <a:blip r:embed="rId6"/>
          <a:stretch/>
        </p:blipFill>
        <p:spPr>
          <a:xfrm>
            <a:off x="684000" y="4067640"/>
            <a:ext cx="1513080" cy="1511640"/>
          </a:xfrm>
          <a:prstGeom prst="rect">
            <a:avLst/>
          </a:prstGeom>
          <a:noFill/>
          <a:ln w="0">
            <a:noFill/>
          </a:ln>
        </p:spPr>
      </p:pic>
      <p:pic>
        <p:nvPicPr>
          <p:cNvPr id="236" name="" descr=""/>
          <p:cNvPicPr/>
          <p:nvPr/>
        </p:nvPicPr>
        <p:blipFill>
          <a:blip r:embed="rId7"/>
          <a:stretch/>
        </p:blipFill>
        <p:spPr>
          <a:xfrm>
            <a:off x="5616000" y="4212000"/>
            <a:ext cx="1295280" cy="1295640"/>
          </a:xfrm>
          <a:prstGeom prst="rect">
            <a:avLst/>
          </a:prstGeom>
          <a:noFill/>
          <a:ln w="0">
            <a:noFill/>
          </a:ln>
        </p:spPr>
      </p:pic>
      <p:sp>
        <p:nvSpPr>
          <p:cNvPr id="237" name=""/>
          <p:cNvSpPr/>
          <p:nvPr/>
        </p:nvSpPr>
        <p:spPr>
          <a:xfrm>
            <a:off x="3888000" y="756000"/>
            <a:ext cx="1080000" cy="4914720"/>
          </a:xfrm>
          <a:prstGeom prst="line">
            <a:avLst/>
          </a:prstGeom>
          <a:ln cap="sq" w="76320">
            <a:solidFill>
              <a:srgbClr val="000000"/>
            </a:solidFill>
            <a:miter/>
          </a:ln>
        </p:spPr>
        <p:style>
          <a:lnRef idx="0"/>
          <a:fillRef idx="0"/>
          <a:effectRef idx="0"/>
          <a:fontRef idx="minor"/>
        </p:style>
        <p:txBody>
          <a:bodyPr lIns="90000" rIns="90000" tIns="46800" bIns="46800" anchor="t">
            <a:noAutofit/>
          </a:bodyPr>
          <a:p>
            <a:endParaRPr b="0" lang="bg-BG" sz="1800" strike="noStrike" u="none">
              <a:solidFill>
                <a:srgbClr val="000000"/>
              </a:solidFill>
              <a:effectLst/>
              <a:uFillTx/>
              <a:latin typeface="Arial"/>
            </a:endParaRPr>
          </a:p>
        </p:txBody>
      </p:sp>
      <p:sp>
        <p:nvSpPr>
          <p:cNvPr id="238" name=""/>
          <p:cNvSpPr/>
          <p:nvPr/>
        </p:nvSpPr>
        <p:spPr>
          <a:xfrm>
            <a:off x="1332000" y="3096000"/>
            <a:ext cx="2880000" cy="916920"/>
          </a:xfrm>
          <a:prstGeom prst="rect">
            <a:avLst/>
          </a:prstGeom>
          <a:solidFill>
            <a:srgbClr val="bbe0e3">
              <a:alpha val="70000"/>
            </a:srgbClr>
          </a:solidFill>
          <a:ln w="0">
            <a:noFill/>
          </a:ln>
        </p:spPr>
        <p:style>
          <a:lnRef idx="0"/>
          <a:fillRef idx="0"/>
          <a:effectRef idx="0"/>
          <a:fontRef idx="minor"/>
        </p:style>
        <p:txBody>
          <a:bodyPr lIns="90000" rIns="90000" tIns="46800" bIns="46800" anchor="t">
            <a:spAutoFit/>
          </a:bodyPr>
          <a:p>
            <a:pPr marL="274680" indent="-265320">
              <a:tabLst>
                <a:tab algn="l" pos="0"/>
                <a:tab algn="l" pos="274680"/>
                <a:tab algn="l" pos="722160"/>
                <a:tab algn="l" pos="1171440"/>
                <a:tab algn="l" pos="1620720"/>
                <a:tab algn="l" pos="2070000"/>
                <a:tab algn="l" pos="2519280"/>
                <a:tab algn="l" pos="2968560"/>
                <a:tab algn="l" pos="3417840"/>
                <a:tab algn="l" pos="3867120"/>
                <a:tab algn="l" pos="4316400"/>
                <a:tab algn="l" pos="4765680"/>
                <a:tab algn="l" pos="5214960"/>
                <a:tab algn="l" pos="5664240"/>
                <a:tab algn="l" pos="6113520"/>
                <a:tab algn="l" pos="6562800"/>
                <a:tab algn="l" pos="7012080"/>
                <a:tab algn="l" pos="7461360"/>
                <a:tab algn="l" pos="7910640"/>
                <a:tab algn="l" pos="8359920"/>
                <a:tab algn="l" pos="8809200"/>
                <a:tab algn="l" pos="9258480"/>
                <a:tab algn="l" pos="9434520"/>
                <a:tab algn="l" pos="9883800"/>
                <a:tab algn="l" pos="10333080"/>
                <a:tab algn="l" pos="10782360"/>
              </a:tabLst>
            </a:pPr>
            <a:r>
              <a:rPr b="1" lang="bg-BG" sz="1800" strike="noStrike" u="none">
                <a:solidFill>
                  <a:srgbClr val="800000"/>
                </a:solidFill>
                <a:effectLst/>
                <a:uFillTx/>
                <a:latin typeface="Arial"/>
              </a:rPr>
              <a:t>2</a:t>
            </a:r>
            <a:r>
              <a:rPr b="1" lang="en-US" sz="1800" strike="noStrike" u="none">
                <a:solidFill>
                  <a:srgbClr val="800000"/>
                </a:solidFill>
                <a:effectLst/>
                <a:uFillTx/>
                <a:latin typeface="Arial"/>
              </a:rPr>
              <a:t>. O</a:t>
            </a:r>
            <a:r>
              <a:rPr b="1" lang="bg-BG" sz="1800" strike="noStrike" u="none">
                <a:solidFill>
                  <a:srgbClr val="800000"/>
                </a:solidFill>
                <a:effectLst/>
                <a:uFillTx/>
                <a:latin typeface="Arial"/>
              </a:rPr>
              <a:t>nlar Allahın sözünü alırken kafaları normal çalışıyordu.</a:t>
            </a:r>
            <a:endParaRPr b="0" lang="bg-BG" sz="1800" strike="noStrike" u="none">
              <a:solidFill>
                <a:srgbClr val="000000"/>
              </a:solidFill>
              <a:effectLst/>
              <a:uFillTx/>
              <a:latin typeface="Arial"/>
            </a:endParaRPr>
          </a:p>
        </p:txBody>
      </p:sp>
      <p:sp>
        <p:nvSpPr>
          <p:cNvPr id="239" name=""/>
          <p:cNvSpPr/>
          <p:nvPr/>
        </p:nvSpPr>
        <p:spPr>
          <a:xfrm>
            <a:off x="1872000" y="4793400"/>
            <a:ext cx="2808000" cy="642600"/>
          </a:xfrm>
          <a:prstGeom prst="rect">
            <a:avLst/>
          </a:prstGeom>
          <a:solidFill>
            <a:srgbClr val="bbe0e3">
              <a:alpha val="70000"/>
            </a:srgbClr>
          </a:solidFill>
          <a:ln w="0">
            <a:noFill/>
          </a:ln>
        </p:spPr>
        <p:style>
          <a:lnRef idx="0"/>
          <a:fillRef idx="0"/>
          <a:effectRef idx="0"/>
          <a:fontRef idx="minor"/>
        </p:style>
        <p:txBody>
          <a:bodyPr lIns="90000" rIns="90000" tIns="46800" bIns="46800" anchor="t">
            <a:spAutoFit/>
          </a:bodyPr>
          <a:p>
            <a:pPr marL="274680" indent="-265320">
              <a:tabLst>
                <a:tab algn="l" pos="0"/>
                <a:tab algn="l" pos="274680"/>
                <a:tab algn="l" pos="722160"/>
                <a:tab algn="l" pos="1171440"/>
                <a:tab algn="l" pos="1620720"/>
                <a:tab algn="l" pos="2070000"/>
                <a:tab algn="l" pos="2519280"/>
                <a:tab algn="l" pos="2968560"/>
                <a:tab algn="l" pos="3417840"/>
                <a:tab algn="l" pos="3867120"/>
                <a:tab algn="l" pos="4316400"/>
                <a:tab algn="l" pos="4765680"/>
                <a:tab algn="l" pos="5214960"/>
                <a:tab algn="l" pos="5664240"/>
                <a:tab algn="l" pos="6113520"/>
                <a:tab algn="l" pos="6562800"/>
                <a:tab algn="l" pos="7012080"/>
                <a:tab algn="l" pos="7461360"/>
                <a:tab algn="l" pos="7910640"/>
                <a:tab algn="l" pos="8359920"/>
                <a:tab algn="l" pos="8809200"/>
                <a:tab algn="l" pos="9258480"/>
                <a:tab algn="l" pos="9434520"/>
                <a:tab algn="l" pos="9883800"/>
                <a:tab algn="l" pos="10333080"/>
                <a:tab algn="l" pos="10782360"/>
              </a:tabLst>
            </a:pPr>
            <a:r>
              <a:rPr b="1" lang="bg-BG" sz="1800" strike="noStrike" u="none">
                <a:solidFill>
                  <a:srgbClr val="008080"/>
                </a:solidFill>
                <a:effectLst/>
                <a:uFillTx/>
                <a:latin typeface="Arial"/>
              </a:rPr>
              <a:t>3</a:t>
            </a:r>
            <a:r>
              <a:rPr b="1" lang="en-US" sz="1800" strike="noStrike" u="none">
                <a:solidFill>
                  <a:srgbClr val="008080"/>
                </a:solidFill>
                <a:effectLst/>
                <a:uFillTx/>
                <a:latin typeface="Arial"/>
              </a:rPr>
              <a:t>. KK</a:t>
            </a:r>
            <a:r>
              <a:rPr b="1" lang="bg-BG" sz="1800" strike="noStrike" u="none">
                <a:solidFill>
                  <a:srgbClr val="008080"/>
                </a:solidFill>
                <a:effectLst/>
                <a:uFillTx/>
                <a:latin typeface="Arial"/>
              </a:rPr>
              <a:t>’ın yazarları ŞAHİT olarak kullanıldı.</a:t>
            </a:r>
            <a:endParaRPr b="0" lang="bg-BG" sz="1800" strike="noStrike" u="none">
              <a:solidFill>
                <a:srgbClr val="000000"/>
              </a:solidFill>
              <a:effectLst/>
              <a:uFillTx/>
              <a:latin typeface="Arial"/>
            </a:endParaRPr>
          </a:p>
        </p:txBody>
      </p:sp>
      <p:sp>
        <p:nvSpPr>
          <p:cNvPr id="240" name=""/>
          <p:cNvSpPr/>
          <p:nvPr/>
        </p:nvSpPr>
        <p:spPr>
          <a:xfrm>
            <a:off x="6156000" y="1404000"/>
            <a:ext cx="2952720" cy="916920"/>
          </a:xfrm>
          <a:prstGeom prst="rect">
            <a:avLst/>
          </a:prstGeom>
          <a:solidFill>
            <a:srgbClr val="bbe0e3">
              <a:alpha val="70000"/>
            </a:srgbClr>
          </a:solidFill>
          <a:ln w="0">
            <a:noFill/>
          </a:ln>
        </p:spPr>
        <p:style>
          <a:lnRef idx="0"/>
          <a:fillRef idx="0"/>
          <a:effectRef idx="0"/>
          <a:fontRef idx="minor"/>
        </p:style>
        <p:txBody>
          <a:bodyPr lIns="90000" rIns="90000" tIns="46800" bIns="46800" anchor="t">
            <a:spAutoFit/>
          </a:bodyPr>
          <a:p>
            <a:pPr marL="274680" indent="-265320">
              <a:tabLst>
                <a:tab algn="l" pos="0"/>
                <a:tab algn="l" pos="274680"/>
                <a:tab algn="l" pos="722160"/>
                <a:tab algn="l" pos="1171440"/>
                <a:tab algn="l" pos="1620720"/>
                <a:tab algn="l" pos="2070000"/>
                <a:tab algn="l" pos="2519280"/>
                <a:tab algn="l" pos="2968560"/>
                <a:tab algn="l" pos="3417840"/>
                <a:tab algn="l" pos="3867120"/>
                <a:tab algn="l" pos="4316400"/>
                <a:tab algn="l" pos="4765680"/>
                <a:tab algn="l" pos="5214960"/>
                <a:tab algn="l" pos="5664240"/>
                <a:tab algn="l" pos="6113520"/>
                <a:tab algn="l" pos="6562800"/>
                <a:tab algn="l" pos="7012080"/>
                <a:tab algn="l" pos="7461360"/>
                <a:tab algn="l" pos="7910640"/>
                <a:tab algn="l" pos="8359920"/>
                <a:tab algn="l" pos="8809200"/>
                <a:tab algn="l" pos="9258480"/>
                <a:tab algn="l" pos="9434520"/>
                <a:tab algn="l" pos="9883800"/>
                <a:tab algn="l" pos="10333080"/>
                <a:tab algn="l" pos="10782360"/>
              </a:tabLst>
            </a:pPr>
            <a:r>
              <a:rPr b="1" lang="en-US" sz="1800" strike="noStrike" u="none">
                <a:solidFill>
                  <a:srgbClr val="000066"/>
                </a:solidFill>
                <a:effectLst/>
                <a:uFillTx/>
                <a:latin typeface="Arial"/>
              </a:rPr>
              <a:t>1. Kötü</a:t>
            </a:r>
            <a:r>
              <a:rPr b="1" lang="bg-BG" sz="1800" strike="noStrike" u="none">
                <a:solidFill>
                  <a:srgbClr val="000066"/>
                </a:solidFill>
                <a:effectLst/>
                <a:uFillTx/>
                <a:latin typeface="Arial"/>
              </a:rPr>
              <a:t> ruhlar 23 sene boyunca 1 kişinin içinde çalıştı.</a:t>
            </a:r>
            <a:endParaRPr b="0" lang="bg-BG" sz="1800" strike="noStrike" u="none">
              <a:solidFill>
                <a:srgbClr val="000000"/>
              </a:solidFill>
              <a:effectLst/>
              <a:uFillTx/>
              <a:latin typeface="Arial"/>
            </a:endParaRPr>
          </a:p>
        </p:txBody>
      </p:sp>
      <p:sp>
        <p:nvSpPr>
          <p:cNvPr id="241" name=""/>
          <p:cNvSpPr/>
          <p:nvPr/>
        </p:nvSpPr>
        <p:spPr>
          <a:xfrm>
            <a:off x="6551640" y="2755080"/>
            <a:ext cx="3168360" cy="1191240"/>
          </a:xfrm>
          <a:prstGeom prst="rect">
            <a:avLst/>
          </a:prstGeom>
          <a:solidFill>
            <a:srgbClr val="bbe0e3">
              <a:alpha val="70000"/>
            </a:srgbClr>
          </a:solidFill>
          <a:ln w="0">
            <a:noFill/>
          </a:ln>
        </p:spPr>
        <p:style>
          <a:lnRef idx="0"/>
          <a:fillRef idx="0"/>
          <a:effectRef idx="0"/>
          <a:fontRef idx="minor"/>
        </p:style>
        <p:txBody>
          <a:bodyPr lIns="90000" rIns="90000" tIns="46800" bIns="46800" anchor="t">
            <a:spAutoFit/>
          </a:bodyPr>
          <a:p>
            <a:pPr marL="274680" indent="-265320">
              <a:tabLst>
                <a:tab algn="l" pos="0"/>
                <a:tab algn="l" pos="274680"/>
                <a:tab algn="l" pos="722160"/>
                <a:tab algn="l" pos="1171440"/>
                <a:tab algn="l" pos="1620720"/>
                <a:tab algn="l" pos="2070000"/>
                <a:tab algn="l" pos="2519280"/>
                <a:tab algn="l" pos="2968560"/>
                <a:tab algn="l" pos="3417840"/>
                <a:tab algn="l" pos="3867120"/>
                <a:tab algn="l" pos="4316400"/>
                <a:tab algn="l" pos="4765680"/>
                <a:tab algn="l" pos="5214960"/>
                <a:tab algn="l" pos="5664240"/>
                <a:tab algn="l" pos="6113520"/>
                <a:tab algn="l" pos="6562800"/>
                <a:tab algn="l" pos="7012080"/>
                <a:tab algn="l" pos="7461360"/>
                <a:tab algn="l" pos="7910640"/>
                <a:tab algn="l" pos="8359920"/>
                <a:tab algn="l" pos="8809200"/>
                <a:tab algn="l" pos="9258480"/>
                <a:tab algn="l" pos="9434520"/>
                <a:tab algn="l" pos="9883800"/>
                <a:tab algn="l" pos="10333080"/>
                <a:tab algn="l" pos="10782360"/>
              </a:tabLst>
            </a:pPr>
            <a:r>
              <a:rPr b="1" lang="bg-BG" sz="1800" strike="noStrike" u="none">
                <a:solidFill>
                  <a:srgbClr val="800000"/>
                </a:solidFill>
                <a:effectLst/>
                <a:uFillTx/>
                <a:latin typeface="Arial"/>
              </a:rPr>
              <a:t>2</a:t>
            </a:r>
            <a:r>
              <a:rPr b="1" lang="en-US" sz="1800" strike="noStrike" u="none">
                <a:solidFill>
                  <a:srgbClr val="800000"/>
                </a:solidFill>
                <a:effectLst/>
                <a:uFillTx/>
                <a:latin typeface="Arial"/>
              </a:rPr>
              <a:t>. O</a:t>
            </a:r>
            <a:r>
              <a:rPr b="1" lang="bg-BG" sz="1800" strike="noStrike" u="none">
                <a:solidFill>
                  <a:srgbClr val="800000"/>
                </a:solidFill>
                <a:effectLst/>
                <a:uFillTx/>
                <a:latin typeface="Arial"/>
              </a:rPr>
              <a:t>nların sözlerini alırken Muhammed kendinden geçip kontrolunu kayb-ederdi.</a:t>
            </a:r>
            <a:endParaRPr b="0" lang="bg-BG" sz="1800" strike="noStrike" u="none">
              <a:solidFill>
                <a:srgbClr val="000000"/>
              </a:solidFill>
              <a:effectLst/>
              <a:uFillTx/>
              <a:latin typeface="Arial"/>
            </a:endParaRPr>
          </a:p>
        </p:txBody>
      </p:sp>
      <p:sp>
        <p:nvSpPr>
          <p:cNvPr id="242" name=""/>
          <p:cNvSpPr/>
          <p:nvPr/>
        </p:nvSpPr>
        <p:spPr>
          <a:xfrm>
            <a:off x="7091280" y="4464000"/>
            <a:ext cx="2304720" cy="916920"/>
          </a:xfrm>
          <a:prstGeom prst="rect">
            <a:avLst/>
          </a:prstGeom>
          <a:solidFill>
            <a:srgbClr val="bbe0e3">
              <a:alpha val="80000"/>
            </a:srgbClr>
          </a:solidFill>
          <a:ln w="0">
            <a:noFill/>
          </a:ln>
        </p:spPr>
        <p:style>
          <a:lnRef idx="0"/>
          <a:fillRef idx="0"/>
          <a:effectRef idx="0"/>
          <a:fontRef idx="minor"/>
        </p:style>
        <p:txBody>
          <a:bodyPr lIns="90000" rIns="90000" tIns="46800" bIns="46800" anchor="t">
            <a:spAutoFit/>
          </a:bodyPr>
          <a:p>
            <a:pPr marL="274680" indent="-265320">
              <a:tabLst>
                <a:tab algn="l" pos="0"/>
                <a:tab algn="l" pos="274680"/>
                <a:tab algn="l" pos="722160"/>
                <a:tab algn="l" pos="1171440"/>
                <a:tab algn="l" pos="1620720"/>
                <a:tab algn="l" pos="2070000"/>
                <a:tab algn="l" pos="2519280"/>
                <a:tab algn="l" pos="2968560"/>
                <a:tab algn="l" pos="3417840"/>
                <a:tab algn="l" pos="3867120"/>
                <a:tab algn="l" pos="4316400"/>
                <a:tab algn="l" pos="4765680"/>
                <a:tab algn="l" pos="5214960"/>
                <a:tab algn="l" pos="5664240"/>
                <a:tab algn="l" pos="6113520"/>
                <a:tab algn="l" pos="6562800"/>
                <a:tab algn="l" pos="7012080"/>
                <a:tab algn="l" pos="7461360"/>
                <a:tab algn="l" pos="7910640"/>
                <a:tab algn="l" pos="8359920"/>
                <a:tab algn="l" pos="8809200"/>
                <a:tab algn="l" pos="9258480"/>
                <a:tab algn="l" pos="9434520"/>
                <a:tab algn="l" pos="9883800"/>
                <a:tab algn="l" pos="10333080"/>
                <a:tab algn="l" pos="10782360"/>
              </a:tabLst>
            </a:pPr>
            <a:r>
              <a:rPr b="1" lang="bg-BG" sz="1800" strike="noStrike" u="none">
                <a:solidFill>
                  <a:srgbClr val="008080"/>
                </a:solidFill>
                <a:effectLst/>
                <a:uFillTx/>
                <a:latin typeface="Arial"/>
              </a:rPr>
              <a:t>3</a:t>
            </a:r>
            <a:r>
              <a:rPr b="1" lang="en-US" sz="1800" strike="noStrike" u="none">
                <a:solidFill>
                  <a:srgbClr val="008080"/>
                </a:solidFill>
                <a:effectLst/>
                <a:uFillTx/>
                <a:latin typeface="Arial"/>
              </a:rPr>
              <a:t>. Mu</a:t>
            </a:r>
            <a:r>
              <a:rPr b="1" lang="bg-BG" sz="1800" strike="noStrike" u="none">
                <a:solidFill>
                  <a:srgbClr val="008080"/>
                </a:solidFill>
                <a:effectLst/>
                <a:uFillTx/>
                <a:latin typeface="Arial"/>
              </a:rPr>
              <a:t>hammed bir MAKİNA gibi kullanıldı.</a:t>
            </a:r>
            <a:endParaRPr b="0" lang="bg-BG" sz="1800" strike="noStrike" u="none">
              <a:solidFill>
                <a:srgbClr val="000000"/>
              </a:solidFill>
              <a:effectLst/>
              <a:uFillTx/>
              <a:latin typeface="Arial"/>
            </a:endParaRPr>
          </a:p>
        </p:txBody>
      </p:sp>
      <p:sp>
        <p:nvSpPr>
          <p:cNvPr id="243" name=""/>
          <p:cNvSpPr/>
          <p:nvPr/>
        </p:nvSpPr>
        <p:spPr>
          <a:xfrm>
            <a:off x="2337840" y="1924200"/>
            <a:ext cx="5834160" cy="2323800"/>
          </a:xfrm>
          <a:prstGeom prst="rect">
            <a:avLst/>
          </a:prstGeom>
          <a:blipFill rotWithShape="0">
            <a:blip r:embed="rId8"/>
            <a:srcRect/>
            <a:tile tx="0" ty="0" sx="100000" sy="100000" algn="ctr"/>
          </a:blipFill>
          <a:ln cap="sq" w="76320">
            <a:solidFill>
              <a:srgbClr val="009999"/>
            </a:solidFill>
            <a:miter/>
          </a:ln>
        </p:spPr>
        <p:style>
          <a:lnRef idx="0"/>
          <a:fillRef idx="0"/>
          <a:effectRef idx="0"/>
          <a:fontRef idx="minor"/>
        </p:style>
        <p:txBody>
          <a:bodyPr lIns="90000" rIns="90000" tIns="46800" bIns="46800" anchor="t">
            <a:spAutoFit/>
          </a:bodyPr>
          <a:p>
            <a:pPr algn="ctr">
              <a:lnSpc>
                <a:spcPct val="100000"/>
              </a:lnSpc>
              <a:spcAft>
                <a:spcPts val="1001"/>
              </a:spcAft>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bg-BG" sz="4000" strike="noStrike" u="none">
                <a:solidFill>
                  <a:srgbClr val="c0c0c0"/>
                </a:solidFill>
                <a:effectLst/>
                <a:uFillTx/>
                <a:latin typeface="Garamond"/>
              </a:rPr>
              <a:t>“P</a:t>
            </a:r>
            <a:r>
              <a:rPr b="1" lang="tr-TR" sz="4000" strike="noStrike" u="none">
                <a:solidFill>
                  <a:srgbClr val="c0c0c0"/>
                </a:solidFill>
                <a:effectLst/>
                <a:uFillTx/>
                <a:latin typeface="Garamond"/>
              </a:rPr>
              <a:t>eygamberlerin ruhları peygamberleri sesliyorlar.</a:t>
            </a:r>
            <a:r>
              <a:rPr b="1" lang="bg-BG" sz="4000" strike="noStrike" u="none">
                <a:solidFill>
                  <a:srgbClr val="c0c0c0"/>
                </a:solidFill>
                <a:effectLst/>
                <a:uFillTx/>
                <a:latin typeface="Garamond"/>
              </a:rPr>
              <a:t>”</a:t>
            </a:r>
            <a:endParaRPr b="0" lang="bg-BG" sz="4000" strike="noStrike" u="none">
              <a:solidFill>
                <a:srgbClr val="000000"/>
              </a:solidFill>
              <a:effectLst/>
              <a:uFillTx/>
              <a:latin typeface="Arial"/>
            </a:endParaRPr>
          </a:p>
          <a:p>
            <a:pPr algn="r">
              <a:lnSpc>
                <a:spcPct val="100000"/>
              </a:lnSpc>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 algn="l" pos="9434520"/>
                <a:tab algn="l" pos="9883800"/>
                <a:tab algn="l" pos="10333080"/>
                <a:tab algn="l" pos="10782360"/>
              </a:tabLst>
            </a:pPr>
            <a:r>
              <a:rPr b="1" lang="bg-BG" sz="1800" strike="noStrike" u="none">
                <a:solidFill>
                  <a:srgbClr val="99cc00"/>
                </a:solidFill>
                <a:effectLst/>
                <a:uFillTx/>
                <a:latin typeface="Arial"/>
              </a:rPr>
              <a:t>(1.Korintliler 14:32)</a:t>
            </a:r>
            <a:endParaRPr b="0" lang="bg-BG" sz="1800" strike="noStrike" u="none">
              <a:solidFill>
                <a:srgbClr val="000000"/>
              </a:solidFill>
              <a:effectLst/>
              <a:uFillTx/>
              <a:latin typeface="Arial"/>
            </a:endParaRPr>
          </a:p>
        </p:txBody>
      </p:sp>
    </p:spTree>
  </p:cSld>
  <p:timing>
    <p:tnLst>
      <p:par>
        <p:cTn id="191" dur="indefinite" restart="never" nodeType="tmRoot">
          <p:childTnLst>
            <p:seq>
              <p:cTn id="192" dur="indefinite" nodeType="mainSeq">
                <p:childTnLst>
                  <p:par>
                    <p:cTn id="193" fill="hold">
                      <p:stCondLst>
                        <p:cond delay="indefinite"/>
                      </p:stCondLst>
                      <p:childTnLst>
                        <p:par>
                          <p:cTn id="194" fill="hold">
                            <p:stCondLst>
                              <p:cond delay="0"/>
                            </p:stCondLst>
                            <p:childTnLst>
                              <p:par>
                                <p:cTn id="195" dur="indefinite" nodeType="clickEffect" fill="hold" presetClass="entr" presetID="53">
                                  <p:stCondLst>
                                    <p:cond delay="0"/>
                                  </p:stCondLst>
                                  <p:childTnLst>
                                    <p:set>
                                      <p:cBhvr>
                                        <p:cTn id="196" dur="1" fill="hold">
                                          <p:stCondLst>
                                            <p:cond delay="0"/>
                                          </p:stCondLst>
                                        </p:cTn>
                                        <p:tgtEl>
                                          <p:spTgt spid="230"/>
                                        </p:tgtEl>
                                        <p:attrNameLst>
                                          <p:attrName>style.visibility</p:attrName>
                                        </p:attrNameLst>
                                      </p:cBhvr>
                                      <p:to>
                                        <p:strVal val="visible"/>
                                      </p:to>
                                    </p:set>
                                    <p:anim calcmode="lin" valueType="num">
                                      <p:cBhvr additive="repl">
                                        <p:cTn id="197" dur="1000" fill="hold"/>
                                        <p:tgtEl>
                                          <p:spTgt spid="230"/>
                                        </p:tgtEl>
                                        <p:attrNameLst>
                                          <p:attrName>ppt_w</p:attrName>
                                        </p:attrNameLst>
                                      </p:cBhvr>
                                      <p:tavLst>
                                        <p:tav tm="0">
                                          <p:val>
                                            <p:fltVal val="0"/>
                                          </p:val>
                                        </p:tav>
                                        <p:tav tm="100000">
                                          <p:val>
                                            <p:strVal val="#ppt_w"/>
                                          </p:val>
                                        </p:tav>
                                      </p:tavLst>
                                    </p:anim>
                                    <p:anim calcmode="lin" valueType="num">
                                      <p:cBhvr additive="repl">
                                        <p:cTn id="198" dur="1000" fill="hold"/>
                                        <p:tgtEl>
                                          <p:spTgt spid="230"/>
                                        </p:tgtEl>
                                        <p:attrNameLst>
                                          <p:attrName>ppt_h</p:attrName>
                                        </p:attrNameLst>
                                      </p:cBhvr>
                                      <p:tavLst>
                                        <p:tav tm="0">
                                          <p:val>
                                            <p:fltVal val="0"/>
                                          </p:val>
                                        </p:tav>
                                        <p:tav tm="100000">
                                          <p:val>
                                            <p:strVal val="#ppt_h"/>
                                          </p:val>
                                        </p:tav>
                                      </p:tavLst>
                                    </p:anim>
                                    <p:animEffect filter="fade" transition="in">
                                      <p:cBhvr additive="repl">
                                        <p:cTn id="199" dur="1000" fill="hold"/>
                                        <p:tgtEl>
                                          <p:spTgt spid="230"/>
                                        </p:tgtEl>
                                      </p:cBhvr>
                                    </p:animEffect>
                                  </p:childTnLst>
                                </p:cTn>
                              </p:par>
                            </p:childTnLst>
                          </p:cTn>
                        </p:par>
                        <p:par>
                          <p:cTn id="200" fill="hold">
                            <p:stCondLst>
                              <p:cond delay="1000"/>
                            </p:stCondLst>
                            <p:childTnLst>
                              <p:par>
                                <p:cTn id="201" nodeType="afterEffect" fill="hold" presetClass="entr" presetID="1">
                                  <p:stCondLst>
                                    <p:cond delay="0"/>
                                  </p:stCondLst>
                                  <p:iterate type="wd">
                                    <p:tmAbs val="0.00299999982118607"/>
                                  </p:iterate>
                                  <p:childTnLst>
                                    <p:set>
                                      <p:cBhvr>
                                        <p:cTn id="202" dur="1" fill="hold">
                                          <p:stCondLst>
                                            <p:cond delay="0"/>
                                          </p:stCondLst>
                                        </p:cTn>
                                        <p:tgtEl>
                                          <p:spTgt spid="232"/>
                                        </p:tgtEl>
                                        <p:attrNameLst>
                                          <p:attrName>style.visibility</p:attrName>
                                        </p:attrNameLst>
                                      </p:cBhvr>
                                      <p:to>
                                        <p:strVal val="visible"/>
                                      </p:to>
                                    </p:set>
                                  </p:childTnLst>
                                </p:cTn>
                              </p:par>
                            </p:childTnLst>
                          </p:cTn>
                        </p:par>
                      </p:childTnLst>
                    </p:cTn>
                  </p:par>
                  <p:par>
                    <p:cTn id="203" fill="hold">
                      <p:stCondLst>
                        <p:cond delay="indefinite"/>
                      </p:stCondLst>
                      <p:childTnLst>
                        <p:par>
                          <p:cTn id="204" fill="hold">
                            <p:stCondLst>
                              <p:cond delay="0"/>
                            </p:stCondLst>
                            <p:childTnLst>
                              <p:par>
                                <p:cTn id="205" dur="indefinite" nodeType="clickEffect" fill="hold" presetClass="entr" presetID="53">
                                  <p:stCondLst>
                                    <p:cond delay="0"/>
                                  </p:stCondLst>
                                  <p:childTnLst>
                                    <p:set>
                                      <p:cBhvr>
                                        <p:cTn id="206" dur="1" fill="hold">
                                          <p:stCondLst>
                                            <p:cond delay="0"/>
                                          </p:stCondLst>
                                        </p:cTn>
                                        <p:tgtEl>
                                          <p:spTgt spid="231"/>
                                        </p:tgtEl>
                                        <p:attrNameLst>
                                          <p:attrName>style.visibility</p:attrName>
                                        </p:attrNameLst>
                                      </p:cBhvr>
                                      <p:to>
                                        <p:strVal val="visible"/>
                                      </p:to>
                                    </p:set>
                                    <p:anim calcmode="lin" valueType="num">
                                      <p:cBhvr additive="repl">
                                        <p:cTn id="207" dur="500" fill="hold"/>
                                        <p:tgtEl>
                                          <p:spTgt spid="231"/>
                                        </p:tgtEl>
                                        <p:attrNameLst>
                                          <p:attrName>ppt_w</p:attrName>
                                        </p:attrNameLst>
                                      </p:cBhvr>
                                      <p:tavLst>
                                        <p:tav tm="0">
                                          <p:val>
                                            <p:fltVal val="0"/>
                                          </p:val>
                                        </p:tav>
                                        <p:tav tm="100000">
                                          <p:val>
                                            <p:strVal val="#ppt_w"/>
                                          </p:val>
                                        </p:tav>
                                      </p:tavLst>
                                    </p:anim>
                                    <p:anim calcmode="lin" valueType="num">
                                      <p:cBhvr additive="repl">
                                        <p:cTn id="208" dur="500" fill="hold"/>
                                        <p:tgtEl>
                                          <p:spTgt spid="231"/>
                                        </p:tgtEl>
                                        <p:attrNameLst>
                                          <p:attrName>ppt_h</p:attrName>
                                        </p:attrNameLst>
                                      </p:cBhvr>
                                      <p:tavLst>
                                        <p:tav tm="0">
                                          <p:val>
                                            <p:fltVal val="0"/>
                                          </p:val>
                                        </p:tav>
                                        <p:tav tm="100000">
                                          <p:val>
                                            <p:strVal val="#ppt_h"/>
                                          </p:val>
                                        </p:tav>
                                      </p:tavLst>
                                    </p:anim>
                                    <p:animEffect filter="fade" transition="in">
                                      <p:cBhvr additive="repl">
                                        <p:cTn id="209" dur="500" fill="hold"/>
                                        <p:tgtEl>
                                          <p:spTgt spid="231"/>
                                        </p:tgtEl>
                                      </p:cBhvr>
                                    </p:animEffect>
                                  </p:childTnLst>
                                </p:cTn>
                              </p:par>
                            </p:childTnLst>
                          </p:cTn>
                        </p:par>
                        <p:par>
                          <p:cTn id="210" fill="hold">
                            <p:stCondLst>
                              <p:cond delay="500"/>
                            </p:stCondLst>
                            <p:childTnLst>
                              <p:par>
                                <p:cTn id="211" nodeType="afterEffect" fill="hold" presetClass="entr" presetID="1">
                                  <p:stCondLst>
                                    <p:cond delay="0"/>
                                  </p:stCondLst>
                                  <p:iterate type="wd">
                                    <p:tmAbs val="0.00299999982118607"/>
                                  </p:iterate>
                                  <p:childTnLst>
                                    <p:set>
                                      <p:cBhvr>
                                        <p:cTn id="212" dur="1" fill="hold">
                                          <p:stCondLst>
                                            <p:cond delay="0"/>
                                          </p:stCondLst>
                                        </p:cTn>
                                        <p:tgtEl>
                                          <p:spTgt spid="238"/>
                                        </p:tgtEl>
                                        <p:attrNameLst>
                                          <p:attrName>style.visibility</p:attrName>
                                        </p:attrNameLst>
                                      </p:cBhvr>
                                      <p:to>
                                        <p:strVal val="visible"/>
                                      </p:to>
                                    </p:set>
                                  </p:childTnLst>
                                </p:cTn>
                              </p:par>
                            </p:childTnLst>
                          </p:cTn>
                        </p:par>
                      </p:childTnLst>
                    </p:cTn>
                  </p:par>
                  <p:par>
                    <p:cTn id="213" fill="hold">
                      <p:stCondLst>
                        <p:cond delay="indefinite"/>
                      </p:stCondLst>
                      <p:childTnLst>
                        <p:par>
                          <p:cTn id="214" fill="hold">
                            <p:stCondLst>
                              <p:cond delay="0"/>
                            </p:stCondLst>
                            <p:childTnLst>
                              <p:par>
                                <p:cTn id="215" dur="indefinite" nodeType="clickEffect" fill="hold" presetClass="entr" presetID="53">
                                  <p:stCondLst>
                                    <p:cond delay="0"/>
                                  </p:stCondLst>
                                  <p:childTnLst>
                                    <p:set>
                                      <p:cBhvr>
                                        <p:cTn id="216" dur="1" fill="hold">
                                          <p:stCondLst>
                                            <p:cond delay="0"/>
                                          </p:stCondLst>
                                        </p:cTn>
                                        <p:tgtEl>
                                          <p:spTgt spid="235"/>
                                        </p:tgtEl>
                                        <p:attrNameLst>
                                          <p:attrName>style.visibility</p:attrName>
                                        </p:attrNameLst>
                                      </p:cBhvr>
                                      <p:to>
                                        <p:strVal val="visible"/>
                                      </p:to>
                                    </p:set>
                                    <p:anim calcmode="lin" valueType="num">
                                      <p:cBhvr additive="repl">
                                        <p:cTn id="217" dur="500" fill="hold"/>
                                        <p:tgtEl>
                                          <p:spTgt spid="235"/>
                                        </p:tgtEl>
                                        <p:attrNameLst>
                                          <p:attrName>ppt_w</p:attrName>
                                        </p:attrNameLst>
                                      </p:cBhvr>
                                      <p:tavLst>
                                        <p:tav tm="0">
                                          <p:val>
                                            <p:fltVal val="0"/>
                                          </p:val>
                                        </p:tav>
                                        <p:tav tm="100000">
                                          <p:val>
                                            <p:strVal val="#ppt_w"/>
                                          </p:val>
                                        </p:tav>
                                      </p:tavLst>
                                    </p:anim>
                                    <p:anim calcmode="lin" valueType="num">
                                      <p:cBhvr additive="repl">
                                        <p:cTn id="218" dur="500" fill="hold"/>
                                        <p:tgtEl>
                                          <p:spTgt spid="235"/>
                                        </p:tgtEl>
                                        <p:attrNameLst>
                                          <p:attrName>ppt_h</p:attrName>
                                        </p:attrNameLst>
                                      </p:cBhvr>
                                      <p:tavLst>
                                        <p:tav tm="0">
                                          <p:val>
                                            <p:fltVal val="0"/>
                                          </p:val>
                                        </p:tav>
                                        <p:tav tm="100000">
                                          <p:val>
                                            <p:strVal val="#ppt_h"/>
                                          </p:val>
                                        </p:tav>
                                      </p:tavLst>
                                    </p:anim>
                                    <p:animEffect filter="fade" transition="in">
                                      <p:cBhvr additive="repl">
                                        <p:cTn id="219" dur="500" fill="hold"/>
                                        <p:tgtEl>
                                          <p:spTgt spid="235"/>
                                        </p:tgtEl>
                                      </p:cBhvr>
                                    </p:animEffect>
                                  </p:childTnLst>
                                </p:cTn>
                              </p:par>
                            </p:childTnLst>
                          </p:cTn>
                        </p:par>
                        <p:par>
                          <p:cTn id="220" fill="hold">
                            <p:stCondLst>
                              <p:cond delay="500"/>
                            </p:stCondLst>
                            <p:childTnLst>
                              <p:par>
                                <p:cTn id="221" nodeType="afterEffect" fill="hold" presetClass="entr" presetID="1">
                                  <p:stCondLst>
                                    <p:cond delay="0"/>
                                  </p:stCondLst>
                                  <p:iterate type="wd">
                                    <p:tmAbs val="0.00299999982118607"/>
                                  </p:iterate>
                                  <p:childTnLst>
                                    <p:set>
                                      <p:cBhvr>
                                        <p:cTn id="222" dur="1" fill="hold">
                                          <p:stCondLst>
                                            <p:cond delay="0"/>
                                          </p:stCondLst>
                                        </p:cTn>
                                        <p:tgtEl>
                                          <p:spTgt spid="239"/>
                                        </p:tgtEl>
                                        <p:attrNameLst>
                                          <p:attrName>style.visibility</p:attrName>
                                        </p:attrNameLst>
                                      </p:cBhvr>
                                      <p:to>
                                        <p:strVal val="visible"/>
                                      </p:to>
                                    </p:set>
                                  </p:childTnLst>
                                </p:cTn>
                              </p:par>
                            </p:childTnLst>
                          </p:cTn>
                        </p:par>
                      </p:childTnLst>
                    </p:cTn>
                  </p:par>
                  <p:par>
                    <p:cTn id="223" fill="hold">
                      <p:stCondLst>
                        <p:cond delay="indefinite"/>
                      </p:stCondLst>
                      <p:childTnLst>
                        <p:par>
                          <p:cTn id="224" fill="hold">
                            <p:stCondLst>
                              <p:cond delay="0"/>
                            </p:stCondLst>
                            <p:childTnLst>
                              <p:par>
                                <p:cTn id="225" dur="indefinite" nodeType="clickEffect" fill="hold" presetClass="entr" presetID="53">
                                  <p:stCondLst>
                                    <p:cond delay="0"/>
                                  </p:stCondLst>
                                  <p:childTnLst>
                                    <p:set>
                                      <p:cBhvr>
                                        <p:cTn id="226" dur="1" fill="hold">
                                          <p:stCondLst>
                                            <p:cond delay="0"/>
                                          </p:stCondLst>
                                        </p:cTn>
                                        <p:tgtEl>
                                          <p:spTgt spid="234"/>
                                        </p:tgtEl>
                                        <p:attrNameLst>
                                          <p:attrName>style.visibility</p:attrName>
                                        </p:attrNameLst>
                                      </p:cBhvr>
                                      <p:to>
                                        <p:strVal val="visible"/>
                                      </p:to>
                                    </p:set>
                                    <p:anim calcmode="lin" valueType="num">
                                      <p:cBhvr additive="repl">
                                        <p:cTn id="227" dur="500" fill="hold"/>
                                        <p:tgtEl>
                                          <p:spTgt spid="234"/>
                                        </p:tgtEl>
                                        <p:attrNameLst>
                                          <p:attrName>ppt_w</p:attrName>
                                        </p:attrNameLst>
                                      </p:cBhvr>
                                      <p:tavLst>
                                        <p:tav tm="0">
                                          <p:val>
                                            <p:fltVal val="0"/>
                                          </p:val>
                                        </p:tav>
                                        <p:tav tm="100000">
                                          <p:val>
                                            <p:strVal val="#ppt_w"/>
                                          </p:val>
                                        </p:tav>
                                      </p:tavLst>
                                    </p:anim>
                                    <p:anim calcmode="lin" valueType="num">
                                      <p:cBhvr additive="repl">
                                        <p:cTn id="228" dur="500" fill="hold"/>
                                        <p:tgtEl>
                                          <p:spTgt spid="234"/>
                                        </p:tgtEl>
                                        <p:attrNameLst>
                                          <p:attrName>ppt_h</p:attrName>
                                        </p:attrNameLst>
                                      </p:cBhvr>
                                      <p:tavLst>
                                        <p:tav tm="0">
                                          <p:val>
                                            <p:fltVal val="0"/>
                                          </p:val>
                                        </p:tav>
                                        <p:tav tm="100000">
                                          <p:val>
                                            <p:strVal val="#ppt_h"/>
                                          </p:val>
                                        </p:tav>
                                      </p:tavLst>
                                    </p:anim>
                                    <p:animEffect filter="fade" transition="in">
                                      <p:cBhvr additive="repl">
                                        <p:cTn id="229" dur="500" fill="hold"/>
                                        <p:tgtEl>
                                          <p:spTgt spid="234"/>
                                        </p:tgtEl>
                                      </p:cBhvr>
                                    </p:animEffect>
                                  </p:childTnLst>
                                </p:cTn>
                              </p:par>
                            </p:childTnLst>
                          </p:cTn>
                        </p:par>
                        <p:par>
                          <p:cTn id="230" fill="hold">
                            <p:stCondLst>
                              <p:cond delay="500"/>
                            </p:stCondLst>
                            <p:childTnLst>
                              <p:par>
                                <p:cTn id="231" nodeType="afterEffect" fill="hold" presetClass="entr" presetID="1">
                                  <p:stCondLst>
                                    <p:cond delay="0"/>
                                  </p:stCondLst>
                                  <p:iterate type="wd">
                                    <p:tmAbs val="0.00299999982118607"/>
                                  </p:iterate>
                                  <p:childTnLst>
                                    <p:set>
                                      <p:cBhvr>
                                        <p:cTn id="232" dur="1" fill="hold">
                                          <p:stCondLst>
                                            <p:cond delay="0"/>
                                          </p:stCondLst>
                                        </p:cTn>
                                        <p:tgtEl>
                                          <p:spTgt spid="240"/>
                                        </p:tgtEl>
                                        <p:attrNameLst>
                                          <p:attrName>style.visibility</p:attrName>
                                        </p:attrNameLst>
                                      </p:cBhvr>
                                      <p:to>
                                        <p:strVal val="visible"/>
                                      </p:to>
                                    </p:set>
                                  </p:childTnLst>
                                </p:cTn>
                              </p:par>
                            </p:childTnLst>
                          </p:cTn>
                        </p:par>
                      </p:childTnLst>
                    </p:cTn>
                  </p:par>
                  <p:par>
                    <p:cTn id="233" fill="hold">
                      <p:stCondLst>
                        <p:cond delay="indefinite"/>
                      </p:stCondLst>
                      <p:childTnLst>
                        <p:par>
                          <p:cTn id="234" fill="hold">
                            <p:stCondLst>
                              <p:cond delay="0"/>
                            </p:stCondLst>
                            <p:childTnLst>
                              <p:par>
                                <p:cTn id="235" dur="indefinite" nodeType="clickEffect" fill="hold" presetClass="entr" presetID="53">
                                  <p:stCondLst>
                                    <p:cond delay="0"/>
                                  </p:stCondLst>
                                  <p:childTnLst>
                                    <p:set>
                                      <p:cBhvr>
                                        <p:cTn id="236" dur="1" fill="hold">
                                          <p:stCondLst>
                                            <p:cond delay="0"/>
                                          </p:stCondLst>
                                        </p:cTn>
                                        <p:tgtEl>
                                          <p:spTgt spid="233"/>
                                        </p:tgtEl>
                                        <p:attrNameLst>
                                          <p:attrName>style.visibility</p:attrName>
                                        </p:attrNameLst>
                                      </p:cBhvr>
                                      <p:to>
                                        <p:strVal val="visible"/>
                                      </p:to>
                                    </p:set>
                                    <p:anim calcmode="lin" valueType="num">
                                      <p:cBhvr additive="repl">
                                        <p:cTn id="237" dur="500" fill="hold"/>
                                        <p:tgtEl>
                                          <p:spTgt spid="233"/>
                                        </p:tgtEl>
                                        <p:attrNameLst>
                                          <p:attrName>ppt_w</p:attrName>
                                        </p:attrNameLst>
                                      </p:cBhvr>
                                      <p:tavLst>
                                        <p:tav tm="0">
                                          <p:val>
                                            <p:fltVal val="0"/>
                                          </p:val>
                                        </p:tav>
                                        <p:tav tm="100000">
                                          <p:val>
                                            <p:strVal val="#ppt_w"/>
                                          </p:val>
                                        </p:tav>
                                      </p:tavLst>
                                    </p:anim>
                                    <p:anim calcmode="lin" valueType="num">
                                      <p:cBhvr additive="repl">
                                        <p:cTn id="238" dur="500" fill="hold"/>
                                        <p:tgtEl>
                                          <p:spTgt spid="233"/>
                                        </p:tgtEl>
                                        <p:attrNameLst>
                                          <p:attrName>ppt_h</p:attrName>
                                        </p:attrNameLst>
                                      </p:cBhvr>
                                      <p:tavLst>
                                        <p:tav tm="0">
                                          <p:val>
                                            <p:fltVal val="0"/>
                                          </p:val>
                                        </p:tav>
                                        <p:tav tm="100000">
                                          <p:val>
                                            <p:strVal val="#ppt_h"/>
                                          </p:val>
                                        </p:tav>
                                      </p:tavLst>
                                    </p:anim>
                                    <p:animEffect filter="fade" transition="in">
                                      <p:cBhvr additive="repl">
                                        <p:cTn id="239" dur="500" fill="hold"/>
                                        <p:tgtEl>
                                          <p:spTgt spid="233"/>
                                        </p:tgtEl>
                                      </p:cBhvr>
                                    </p:animEffect>
                                  </p:childTnLst>
                                </p:cTn>
                              </p:par>
                            </p:childTnLst>
                          </p:cTn>
                        </p:par>
                        <p:par>
                          <p:cTn id="240" fill="hold">
                            <p:stCondLst>
                              <p:cond delay="500"/>
                            </p:stCondLst>
                            <p:childTnLst>
                              <p:par>
                                <p:cTn id="241" nodeType="afterEffect" fill="hold" presetClass="entr" presetID="1">
                                  <p:stCondLst>
                                    <p:cond delay="0"/>
                                  </p:stCondLst>
                                  <p:iterate type="wd">
                                    <p:tmAbs val="0.00299999982118607"/>
                                  </p:iterate>
                                  <p:childTnLst>
                                    <p:set>
                                      <p:cBhvr>
                                        <p:cTn id="242" dur="1" fill="hold">
                                          <p:stCondLst>
                                            <p:cond delay="0"/>
                                          </p:stCondLst>
                                        </p:cTn>
                                        <p:tgtEl>
                                          <p:spTgt spid="241"/>
                                        </p:tgtEl>
                                        <p:attrNameLst>
                                          <p:attrName>style.visibility</p:attrName>
                                        </p:attrNameLst>
                                      </p:cBhvr>
                                      <p:to>
                                        <p:strVal val="visible"/>
                                      </p:to>
                                    </p:set>
                                  </p:childTnLst>
                                </p:cTn>
                              </p:par>
                            </p:childTnLst>
                          </p:cTn>
                        </p:par>
                      </p:childTnLst>
                    </p:cTn>
                  </p:par>
                  <p:par>
                    <p:cTn id="243" fill="hold">
                      <p:stCondLst>
                        <p:cond delay="indefinite"/>
                      </p:stCondLst>
                      <p:childTnLst>
                        <p:par>
                          <p:cTn id="244" fill="hold">
                            <p:stCondLst>
                              <p:cond delay="0"/>
                            </p:stCondLst>
                            <p:childTnLst>
                              <p:par>
                                <p:cTn id="245" dur="indefinite" nodeType="clickEffect" fill="hold" presetClass="entr" presetID="53">
                                  <p:stCondLst>
                                    <p:cond delay="0"/>
                                  </p:stCondLst>
                                  <p:childTnLst>
                                    <p:set>
                                      <p:cBhvr>
                                        <p:cTn id="246" dur="1" fill="hold">
                                          <p:stCondLst>
                                            <p:cond delay="0"/>
                                          </p:stCondLst>
                                        </p:cTn>
                                        <p:tgtEl>
                                          <p:spTgt spid="236"/>
                                        </p:tgtEl>
                                        <p:attrNameLst>
                                          <p:attrName>style.visibility</p:attrName>
                                        </p:attrNameLst>
                                      </p:cBhvr>
                                      <p:to>
                                        <p:strVal val="visible"/>
                                      </p:to>
                                    </p:set>
                                    <p:anim calcmode="lin" valueType="num">
                                      <p:cBhvr additive="repl">
                                        <p:cTn id="247" dur="500" fill="hold"/>
                                        <p:tgtEl>
                                          <p:spTgt spid="236"/>
                                        </p:tgtEl>
                                        <p:attrNameLst>
                                          <p:attrName>ppt_w</p:attrName>
                                        </p:attrNameLst>
                                      </p:cBhvr>
                                      <p:tavLst>
                                        <p:tav tm="0">
                                          <p:val>
                                            <p:fltVal val="0"/>
                                          </p:val>
                                        </p:tav>
                                        <p:tav tm="100000">
                                          <p:val>
                                            <p:strVal val="#ppt_w"/>
                                          </p:val>
                                        </p:tav>
                                      </p:tavLst>
                                    </p:anim>
                                    <p:anim calcmode="lin" valueType="num">
                                      <p:cBhvr additive="repl">
                                        <p:cTn id="248" dur="500" fill="hold"/>
                                        <p:tgtEl>
                                          <p:spTgt spid="236"/>
                                        </p:tgtEl>
                                        <p:attrNameLst>
                                          <p:attrName>ppt_h</p:attrName>
                                        </p:attrNameLst>
                                      </p:cBhvr>
                                      <p:tavLst>
                                        <p:tav tm="0">
                                          <p:val>
                                            <p:fltVal val="0"/>
                                          </p:val>
                                        </p:tav>
                                        <p:tav tm="100000">
                                          <p:val>
                                            <p:strVal val="#ppt_h"/>
                                          </p:val>
                                        </p:tav>
                                      </p:tavLst>
                                    </p:anim>
                                    <p:animEffect filter="fade" transition="in">
                                      <p:cBhvr additive="repl">
                                        <p:cTn id="249" dur="500" fill="hold"/>
                                        <p:tgtEl>
                                          <p:spTgt spid="236"/>
                                        </p:tgtEl>
                                      </p:cBhvr>
                                    </p:animEffect>
                                  </p:childTnLst>
                                </p:cTn>
                              </p:par>
                              <p:par>
                                <p:cTn id="250" nodeType="withEffect" fill="hold" presetClass="entr" presetID="1">
                                  <p:stCondLst>
                                    <p:cond delay="0"/>
                                  </p:stCondLst>
                                  <p:iterate type="wd">
                                    <p:tmAbs val="0.00299999982118607"/>
                                  </p:iterate>
                                  <p:childTnLst>
                                    <p:set>
                                      <p:cBhvr>
                                        <p:cTn id="251" dur="1" fill="hold">
                                          <p:stCondLst>
                                            <p:cond delay="0"/>
                                          </p:stCondLst>
                                        </p:cTn>
                                        <p:tgtEl>
                                          <p:spTgt spid="242"/>
                                        </p:tgtEl>
                                        <p:attrNameLst>
                                          <p:attrName>style.visibility</p:attrName>
                                        </p:attrNameLst>
                                      </p:cBhvr>
                                      <p:to>
                                        <p:strVal val="visible"/>
                                      </p:to>
                                    </p:set>
                                  </p:childTnLst>
                                </p:cTn>
                              </p:par>
                            </p:childTnLst>
                          </p:cTn>
                        </p:par>
                      </p:childTnLst>
                    </p:cTn>
                  </p:par>
                  <p:par>
                    <p:cTn id="252" fill="hold">
                      <p:stCondLst>
                        <p:cond delay="indefinite"/>
                      </p:stCondLst>
                      <p:childTnLst>
                        <p:par>
                          <p:cTn id="253" fill="hold">
                            <p:stCondLst>
                              <p:cond delay="0"/>
                            </p:stCondLst>
                            <p:childTnLst>
                              <p:par>
                                <p:cTn id="254" dur="indefinite" nodeType="clickEffect" fill="hold" presetClass="entr" presetID="51">
                                  <p:stCondLst>
                                    <p:cond delay="0"/>
                                  </p:stCondLst>
                                  <p:childTnLst>
                                    <p:set>
                                      <p:cBhvr>
                                        <p:cTn id="255" dur="1" fill="hold">
                                          <p:stCondLst>
                                            <p:cond delay="0"/>
                                          </p:stCondLst>
                                        </p:cTn>
                                        <p:tgtEl>
                                          <p:spTgt spid="243"/>
                                        </p:tgtEl>
                                        <p:attrNameLst>
                                          <p:attrName>style.visibility</p:attrName>
                                        </p:attrNameLst>
                                      </p:cBhvr>
                                      <p:to>
                                        <p:strVal val="visible"/>
                                      </p:to>
                                    </p:set>
                                    <p:animEffect filter="fade" transition="in">
                                      <p:cBhvr additive="repl">
                                        <p:cTn id="256" dur="770" fill="hold"/>
                                        <p:tgtEl>
                                          <p:spTgt spid="243"/>
                                        </p:tgtEl>
                                      </p:cBhvr>
                                    </p:animEffect>
                                    <p:animScale>
                                      <p:cBhvr>
                                        <p:cTn id="257" dur="770" fill="hold"/>
                                        <p:tgtEl>
                                          <p:spTgt spid="243"/>
                                        </p:tgtEl>
                                      </p:cBhvr>
                                      <p:from x="10000" y="10000"/>
                                      <p:to x="200000" y="450000"/>
                                    </p:animScale>
                                    <p:animScale>
                                      <p:cBhvr>
                                        <p:cTn id="258" dur="1230" fill="hold">
                                          <p:stCondLst>
                                            <p:cond delay="0"/>
                                          </p:stCondLst>
                                        </p:cTn>
                                        <p:tgtEl>
                                          <p:spTgt spid="243"/>
                                        </p:tgtEl>
                                      </p:cBhvr>
                                      <p:from x="200000" y="450000"/>
                                      <p:to x="100000" y="100000"/>
                                    </p:animScale>
                                    <p:set>
                                      <p:cBhvr>
                                        <p:cTn id="259" dur="770" fill="hold"/>
                                        <p:tgtEl>
                                          <p:spTgt spid="243"/>
                                        </p:tgtEl>
                                        <p:attrNameLst>
                                          <p:attrName>ppt_x</p:attrName>
                                        </p:attrNameLst>
                                      </p:cBhvr>
                                      <p:to>
                                        <p:strVal val="(0.5)"/>
                                      </p:to>
                                    </p:set>
                                    <p:anim calcmode="lin" valueType="num" from="(0.5)" to="(#ppt_x)">
                                      <p:cBhvr additive="repl">
                                        <p:cTn id="260" dur="1230" fill="hold">
                                          <p:stCondLst>
                                            <p:cond delay="0"/>
                                          </p:stCondLst>
                                        </p:cTn>
                                        <p:tgtEl>
                                          <p:spTgt spid="243"/>
                                        </p:tgtEl>
                                        <p:attrNameLst>
                                          <p:attrName>ppt_x</p:attrName>
                                        </p:attrNameLst>
                                      </p:cBhvr>
                                    </p:anim>
                                    <p:set>
                                      <p:cBhvr>
                                        <p:cTn id="261" dur="770" fill="hold"/>
                                        <p:tgtEl>
                                          <p:spTgt spid="243"/>
                                        </p:tgtEl>
                                        <p:attrNameLst>
                                          <p:attrName>ppt_y</p:attrName>
                                        </p:attrNameLst>
                                      </p:cBhvr>
                                      <p:to>
                                        <p:strVal val="(#ppt_y+0.4)"/>
                                      </p:to>
                                    </p:set>
                                    <p:anim calcmode="lin" valueType="num" from="(#ppt_y+0.4)" to="(#ppt_y)">
                                      <p:cBhvr additive="repl">
                                        <p:cTn id="262" dur="1230" fill="hold">
                                          <p:stCondLst>
                                            <p:cond delay="0"/>
                                          </p:stCondLst>
                                        </p:cTn>
                                        <p:tgtEl>
                                          <p:spTgt spid="243"/>
                                        </p:tgtEl>
                                        <p:attrNameLst>
                                          <p:attrName>ppt_y</p:attrName>
                                        </p:attrNameLst>
                                      </p:cBhvr>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4" name=""/>
          <p:cNvSpPr txBox="1"/>
          <p:nvPr/>
        </p:nvSpPr>
        <p:spPr>
          <a:xfrm>
            <a:off x="468000" y="720000"/>
            <a:ext cx="9072000" cy="4767480"/>
          </a:xfrm>
          <a:prstGeom prst="rect">
            <a:avLst/>
          </a:prstGeom>
          <a:noFill/>
          <a:ln w="0">
            <a:noFill/>
          </a:ln>
        </p:spPr>
        <p:txBody>
          <a:bodyPr lIns="90000" rIns="90000" tIns="45000" bIns="45000" anchor="t">
            <a:spAutoFit/>
          </a:bodyPr>
          <a:p>
            <a:r>
              <a:rPr b="1" lang="bg-BG" sz="1800" strike="noStrike" u="none">
                <a:solidFill>
                  <a:srgbClr val="0000cd"/>
                </a:solidFill>
                <a:effectLst/>
                <a:uFillTx/>
                <a:latin typeface="Trebuchet MS"/>
              </a:rPr>
              <a:t>1)  İreneyus (180–189 y.)</a:t>
            </a:r>
            <a:endParaRPr b="0" lang="bg-BG" sz="1800" strike="noStrike" u="none">
              <a:solidFill>
                <a:srgbClr val="000000"/>
              </a:solidFill>
              <a:effectLst/>
              <a:uFillTx/>
              <a:latin typeface="Trebuchet MS"/>
            </a:endParaRPr>
          </a:p>
          <a:p>
            <a:r>
              <a:rPr b="0" lang="bg-BG" sz="1800" strike="noStrike" u="none">
                <a:solidFill>
                  <a:srgbClr val="000000"/>
                </a:solidFill>
                <a:effectLst/>
                <a:uFillTx/>
                <a:latin typeface="Trebuchet MS"/>
              </a:rPr>
              <a:t>“Biz de Kilise’de peygamberlik armağanlarına sahip birçok kardeşin bulunduğunu işitiyoruz; Ruh aracılığıyla her türlü dili konuşurlar, insanların gizli şeylerini genel yarar için açığa çıkarırlar ve Tanrı’nın sırlarını bildirirler.”</a:t>
            </a:r>
            <a:endParaRPr b="0" lang="bg-BG" sz="1800" strike="noStrike" u="none">
              <a:solidFill>
                <a:srgbClr val="000000"/>
              </a:solidFill>
              <a:effectLst/>
              <a:uFillTx/>
              <a:latin typeface="Trebuchet MS"/>
            </a:endParaRPr>
          </a:p>
          <a:p>
            <a:r>
              <a:rPr b="1" lang="bg-BG" sz="1800" strike="noStrike" u="none">
                <a:solidFill>
                  <a:srgbClr val="0000cd"/>
                </a:solidFill>
                <a:effectLst/>
                <a:uFillTx/>
                <a:latin typeface="Trebuchet MS"/>
              </a:rPr>
              <a:t>2) Tertulyan (210–213 y.)</a:t>
            </a:r>
            <a:endParaRPr b="0" lang="bg-BG" sz="1800" strike="noStrike" u="none">
              <a:solidFill>
                <a:srgbClr val="000000"/>
              </a:solidFill>
              <a:effectLst/>
              <a:uFillTx/>
              <a:latin typeface="Trebuchet MS"/>
            </a:endParaRPr>
          </a:p>
          <a:p>
            <a:r>
              <a:rPr b="0" lang="bg-BG" sz="1800" strike="noStrike" u="none">
                <a:solidFill>
                  <a:srgbClr val="000000"/>
                </a:solidFill>
                <a:effectLst/>
                <a:uFillTx/>
                <a:latin typeface="Trebuchet MS"/>
              </a:rPr>
              <a:t>“Topluluğumuzda vahiy armağanları almış bir kız kardeş vardır… diğer şeylerin yanında meleklerle, hatta bazen Rab’le konuşur; gizemli iletişimleri hem görür hem işitir.”</a:t>
            </a:r>
            <a:endParaRPr b="0" lang="bg-BG" sz="1800" strike="noStrike" u="none">
              <a:solidFill>
                <a:srgbClr val="000000"/>
              </a:solidFill>
              <a:effectLst/>
              <a:uFillTx/>
              <a:latin typeface="Trebuchet MS"/>
            </a:endParaRPr>
          </a:p>
          <a:p>
            <a:r>
              <a:rPr b="1" lang="bg-BG" sz="1800" strike="noStrike" u="none">
                <a:solidFill>
                  <a:srgbClr val="0000cd"/>
                </a:solidFill>
                <a:effectLst/>
                <a:uFillTx/>
                <a:latin typeface="Trebuchet MS"/>
              </a:rPr>
              <a:t>3) Yuhanna Krizostom (392–396 y.)</a:t>
            </a:r>
            <a:endParaRPr b="0" lang="bg-BG" sz="1800" strike="noStrike" u="none">
              <a:solidFill>
                <a:srgbClr val="000000"/>
              </a:solidFill>
              <a:effectLst/>
              <a:uFillTx/>
              <a:latin typeface="Trebuchet MS"/>
            </a:endParaRPr>
          </a:p>
          <a:p>
            <a:r>
              <a:rPr b="0" lang="bg-BG" sz="1800" strike="noStrike" u="none">
                <a:solidFill>
                  <a:srgbClr val="000000"/>
                </a:solidFill>
                <a:effectLst/>
                <a:uFillTx/>
                <a:latin typeface="Trebuchet MS"/>
              </a:rPr>
              <a:t>“Bu bölüm bütünüyle oldukça kapalıdır; fakat bu kapalılık, söz konusu edilen olayları bilmediğimizden ve onların artık sona ermiş olmasından kaynaklanıyor. O şeyler o zamanlar gerçekleşirdi, fakat şimdi artık olmuyor.”</a:t>
            </a:r>
            <a:endParaRPr b="0" lang="bg-BG" sz="1800" strike="noStrike" u="none">
              <a:solidFill>
                <a:srgbClr val="000000"/>
              </a:solidFill>
              <a:effectLst/>
              <a:uFillTx/>
              <a:latin typeface="Trebuchet MS"/>
            </a:endParaRPr>
          </a:p>
          <a:p>
            <a:r>
              <a:rPr b="1" lang="bg-BG" sz="1800" strike="noStrike" u="none">
                <a:solidFill>
                  <a:srgbClr val="0000cd"/>
                </a:solidFill>
                <a:effectLst/>
                <a:uFillTx/>
                <a:latin typeface="Trebuchet MS"/>
              </a:rPr>
              <a:t>4) Augustin (407–409 y.)</a:t>
            </a:r>
            <a:endParaRPr b="0" lang="bg-BG" sz="1800" strike="noStrike" u="none">
              <a:solidFill>
                <a:srgbClr val="000000"/>
              </a:solidFill>
              <a:effectLst/>
              <a:uFillTx/>
              <a:latin typeface="Trebuchet MS"/>
            </a:endParaRPr>
          </a:p>
          <a:p>
            <a:r>
              <a:rPr b="0" lang="bg-BG" sz="1800" strike="noStrike" u="none">
                <a:solidFill>
                  <a:srgbClr val="000000"/>
                </a:solidFill>
                <a:effectLst/>
                <a:uFillTx/>
                <a:latin typeface="Trebuchet MS"/>
              </a:rPr>
              <a:t>“İlk zamanlarda Kutsal Ruh iman edenlerin üzerine indi ve öğrenmedikleri dillerle konuştular… Bunlar o zamana uygun belirtilerdi. Çünkü Tanrı’nın Müjdesi’nin bütün dillere yayılacağını göstermek için Kutsal Ruh’un bütün dillerde görünür bir işareti olması gerekiyordu. Bu bir belirti olarak yapıldı ve sonra sona erdi.”</a:t>
            </a:r>
            <a:endParaRPr b="0" lang="bg-BG" sz="1800" strike="noStrike" u="none">
              <a:solidFill>
                <a:srgbClr val="000000"/>
              </a:solidFill>
              <a:effectLst/>
              <a:uFillTx/>
              <a:latin typeface="Trebuchet MS"/>
            </a:endParaRPr>
          </a:p>
        </p:txBody>
      </p:sp>
      <p:sp>
        <p:nvSpPr>
          <p:cNvPr id="245" name=""/>
          <p:cNvSpPr/>
          <p:nvPr/>
        </p:nvSpPr>
        <p:spPr>
          <a:xfrm>
            <a:off x="360" y="0"/>
            <a:ext cx="10089000" cy="560880"/>
          </a:xfrm>
          <a:prstGeom prst="rect">
            <a:avLst/>
          </a:prstGeom>
          <a:solidFill>
            <a:srgbClr val="383d3c">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Kilise Ataları "diller" hakkında</a:t>
            </a:r>
            <a:endParaRPr b="0" lang="bg-BG" sz="24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6" name=""/>
          <p:cNvSpPr txBox="1"/>
          <p:nvPr/>
        </p:nvSpPr>
        <p:spPr>
          <a:xfrm>
            <a:off x="72000" y="684000"/>
            <a:ext cx="3996000" cy="4896000"/>
          </a:xfrm>
          <a:prstGeom prst="rect">
            <a:avLst/>
          </a:prstGeom>
          <a:noFill/>
          <a:ln w="0">
            <a:noFill/>
          </a:ln>
        </p:spPr>
        <p:txBody>
          <a:bodyPr lIns="90000" rIns="90000" tIns="45000" bIns="45000" anchor="t">
            <a:spAutoFit/>
          </a:bodyPr>
          <a:p>
            <a:pPr marL="216000" indent="-216000">
              <a:spcAft>
                <a:spcPts val="567"/>
              </a:spcAft>
              <a:buClr>
                <a:srgbClr val="000000"/>
              </a:buClr>
              <a:buSzPct val="45000"/>
              <a:buFont typeface="Wingdings" charset="2"/>
              <a:buChar char=""/>
            </a:pPr>
            <a:r>
              <a:rPr b="1" lang="bg-BG" sz="1800" strike="noStrike" u="none">
                <a:solidFill>
                  <a:srgbClr val="000000"/>
                </a:solidFill>
                <a:effectLst/>
                <a:uFillTx/>
                <a:latin typeface="Trebuchet MS"/>
              </a:rPr>
              <a:t>Y</a:t>
            </a:r>
            <a:r>
              <a:rPr b="0" lang="bg-BG" sz="1800" strike="noStrike" u="none">
                <a:solidFill>
                  <a:srgbClr val="000000"/>
                </a:solidFill>
                <a:effectLst/>
                <a:uFillTx/>
                <a:latin typeface="Trebuchet MS"/>
              </a:rPr>
              <a:t>aklaşık 135-177 yılları arasında Anadolu'nun Frigya bölgesinde (Eskişehir) Montanus adında yeni bir imanlı, kendini peygamber ve  Tesellicinin Sözcüsü olarak tanıt-maya başladı. Çok sayıda yeni görüm ve vahiy gördüğünü söyledi.</a:t>
            </a:r>
            <a:endParaRPr b="0" lang="bg-BG" sz="1800" strike="noStrike" u="none">
              <a:solidFill>
                <a:srgbClr val="000000"/>
              </a:solidFill>
              <a:effectLst/>
              <a:uFillTx/>
              <a:latin typeface="Trebuchet MS"/>
            </a:endParaRPr>
          </a:p>
          <a:p>
            <a:pPr marL="216000" indent="-216000">
              <a:spcAft>
                <a:spcPts val="567"/>
              </a:spcAft>
              <a:buClr>
                <a:srgbClr val="000000"/>
              </a:buClr>
              <a:buSzPct val="45000"/>
              <a:buFont typeface="Wingdings" charset="2"/>
              <a:buChar char=""/>
            </a:pPr>
            <a:r>
              <a:rPr b="0" lang="bg-BG" sz="1800" strike="noStrike" u="none">
                <a:solidFill>
                  <a:srgbClr val="000000"/>
                </a:solidFill>
                <a:effectLst/>
                <a:uFillTx/>
                <a:latin typeface="Trebuchet MS"/>
              </a:rPr>
              <a:t>Frigya'daki Pepuza kasabasını Yeni Yeruşalim olarak ilan etti. Mesih de çok yakınlarda oraya inecekmiş.</a:t>
            </a:r>
            <a:endParaRPr b="0" lang="bg-BG" sz="1800" strike="noStrike" u="none">
              <a:solidFill>
                <a:srgbClr val="000000"/>
              </a:solidFill>
              <a:effectLst/>
              <a:uFillTx/>
              <a:latin typeface="Trebuchet MS"/>
            </a:endParaRPr>
          </a:p>
          <a:p>
            <a:pPr marL="216000" indent="-216000">
              <a:spcAft>
                <a:spcPts val="567"/>
              </a:spcAft>
              <a:buClr>
                <a:srgbClr val="000000"/>
              </a:buClr>
              <a:buSzPct val="45000"/>
              <a:buFont typeface="Wingdings" charset="2"/>
              <a:buChar char=""/>
            </a:pPr>
            <a:r>
              <a:rPr b="0" lang="bg-BG" sz="1800" strike="noStrike" u="none">
                <a:solidFill>
                  <a:srgbClr val="000000"/>
                </a:solidFill>
                <a:effectLst/>
                <a:uFillTx/>
                <a:latin typeface="Trebuchet MS"/>
              </a:rPr>
              <a:t>Şu konulara önem verirdiler: İmanlı bu dünyadan ayrı olmalı</a:t>
            </a:r>
            <a:endParaRPr b="0" lang="bg-BG" sz="1800" strike="noStrike" u="none">
              <a:solidFill>
                <a:srgbClr val="000000"/>
              </a:solidFill>
              <a:effectLst/>
              <a:uFillTx/>
              <a:latin typeface="Trebuchet MS"/>
            </a:endParaRPr>
          </a:p>
          <a:p>
            <a:pPr marL="216000" indent="-216000">
              <a:spcAft>
                <a:spcPts val="567"/>
              </a:spcAft>
              <a:buClr>
                <a:srgbClr val="000000"/>
              </a:buClr>
              <a:buSzPct val="45000"/>
              <a:buFont typeface="Wingdings" charset="2"/>
              <a:buChar char=""/>
            </a:pPr>
            <a:r>
              <a:rPr b="0" lang="bg-BG" sz="1800" strike="noStrike" u="none">
                <a:solidFill>
                  <a:srgbClr val="000000"/>
                </a:solidFill>
                <a:effectLst/>
                <a:uFillTx/>
                <a:latin typeface="Trebuchet MS"/>
              </a:rPr>
              <a:t>Sık sık oruç tutulmalı, imanlı fakirlik içinde yaşamalı.</a:t>
            </a:r>
            <a:endParaRPr b="0" lang="bg-BG" sz="1800" strike="noStrike" u="none">
              <a:solidFill>
                <a:srgbClr val="000000"/>
              </a:solidFill>
              <a:effectLst/>
              <a:uFillTx/>
              <a:latin typeface="Trebuchet MS"/>
            </a:endParaRPr>
          </a:p>
          <a:p>
            <a:pPr marL="216000" indent="-216000">
              <a:spcAft>
                <a:spcPts val="567"/>
              </a:spcAft>
              <a:buClr>
                <a:srgbClr val="000000"/>
              </a:buClr>
              <a:buSzPct val="45000"/>
              <a:buFont typeface="Wingdings" charset="2"/>
              <a:buChar char=""/>
            </a:pPr>
            <a:r>
              <a:rPr b="0" lang="bg-BG" sz="1800" strike="noStrike" u="none">
                <a:solidFill>
                  <a:srgbClr val="000000"/>
                </a:solidFill>
                <a:effectLst/>
                <a:uFillTx/>
                <a:latin typeface="Trebuchet MS"/>
              </a:rPr>
              <a:t>Günah işleyen ve kompromis yapan imanlılar hemen kiliseden atılırdı.</a:t>
            </a:r>
            <a:endParaRPr b="0" lang="bg-BG" sz="1800" strike="noStrike" u="none">
              <a:solidFill>
                <a:srgbClr val="000000"/>
              </a:solidFill>
              <a:effectLst/>
              <a:uFillTx/>
              <a:latin typeface="Trebuchet MS"/>
            </a:endParaRPr>
          </a:p>
        </p:txBody>
      </p:sp>
      <p:sp>
        <p:nvSpPr>
          <p:cNvPr id="247" name=""/>
          <p:cNvSpPr/>
          <p:nvPr/>
        </p:nvSpPr>
        <p:spPr>
          <a:xfrm>
            <a:off x="360" y="0"/>
            <a:ext cx="10089000" cy="560880"/>
          </a:xfrm>
          <a:prstGeom prst="rect">
            <a:avLst/>
          </a:prstGeom>
          <a:solidFill>
            <a:srgbClr val="383d3c">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Montanizm hareketi</a:t>
            </a:r>
            <a:endParaRPr b="0" lang="bg-BG" sz="2400" strike="noStrike" u="none">
              <a:solidFill>
                <a:srgbClr val="ffffff"/>
              </a:solidFill>
              <a:effectLst/>
              <a:uFillTx/>
              <a:latin typeface="Arial"/>
            </a:endParaRPr>
          </a:p>
        </p:txBody>
      </p:sp>
      <p:grpSp>
        <p:nvGrpSpPr>
          <p:cNvPr id="248" name=""/>
          <p:cNvGrpSpPr/>
          <p:nvPr/>
        </p:nvGrpSpPr>
        <p:grpSpPr>
          <a:xfrm>
            <a:off x="4176000" y="792000"/>
            <a:ext cx="5615640" cy="4030560"/>
            <a:chOff x="4176000" y="792000"/>
            <a:chExt cx="5615640" cy="4030560"/>
          </a:xfrm>
        </p:grpSpPr>
        <p:pic>
          <p:nvPicPr>
            <p:cNvPr id="249" name="" descr=""/>
            <p:cNvPicPr/>
            <p:nvPr/>
          </p:nvPicPr>
          <p:blipFill>
            <a:blip r:embed="rId1"/>
            <a:srcRect l="0" t="-1818" r="5370" b="0"/>
            <a:stretch/>
          </p:blipFill>
          <p:spPr>
            <a:xfrm>
              <a:off x="4176000" y="792000"/>
              <a:ext cx="5615640" cy="4030560"/>
            </a:xfrm>
            <a:prstGeom prst="rect">
              <a:avLst/>
            </a:prstGeom>
            <a:noFill/>
            <a:ln w="0">
              <a:noFill/>
            </a:ln>
          </p:spPr>
        </p:pic>
        <p:sp>
          <p:nvSpPr>
            <p:cNvPr id="250" name=""/>
            <p:cNvSpPr txBox="1"/>
            <p:nvPr/>
          </p:nvSpPr>
          <p:spPr>
            <a:xfrm>
              <a:off x="6222600" y="4260240"/>
              <a:ext cx="1296000" cy="346320"/>
            </a:xfrm>
            <a:prstGeom prst="rect">
              <a:avLst/>
            </a:prstGeom>
            <a:noFill/>
            <a:ln w="0">
              <a:noFill/>
            </a:ln>
          </p:spPr>
          <p:txBody>
            <a:bodyPr lIns="90000" rIns="90000" tIns="45000" bIns="45000" anchor="ctr" anchorCtr="1">
              <a:spAutoFit/>
            </a:bodyPr>
            <a:p>
              <a:pPr algn="ctr"/>
              <a:r>
                <a:rPr b="1" lang="bg-BG" sz="1800" strike="noStrike" u="none">
                  <a:solidFill>
                    <a:srgbClr val="ffffff"/>
                  </a:solidFill>
                  <a:effectLst/>
                  <a:uFillTx/>
                  <a:latin typeface="Arial"/>
                </a:rPr>
                <a:t>Montanus</a:t>
              </a:r>
              <a:endParaRPr b="1" lang="bg-BG" sz="1800" strike="noStrike" u="none">
                <a:solidFill>
                  <a:srgbClr val="ffffff"/>
                </a:solidFill>
                <a:effectLst/>
                <a:uFillTx/>
                <a:latin typeface="Arial"/>
              </a:endParaRPr>
            </a:p>
          </p:txBody>
        </p:sp>
        <p:sp>
          <p:nvSpPr>
            <p:cNvPr id="251" name=""/>
            <p:cNvSpPr txBox="1"/>
            <p:nvPr/>
          </p:nvSpPr>
          <p:spPr>
            <a:xfrm>
              <a:off x="4422600" y="3432240"/>
              <a:ext cx="1296000" cy="346320"/>
            </a:xfrm>
            <a:prstGeom prst="rect">
              <a:avLst/>
            </a:prstGeom>
            <a:noFill/>
            <a:ln w="0">
              <a:noFill/>
            </a:ln>
          </p:spPr>
          <p:txBody>
            <a:bodyPr lIns="90000" rIns="90000" tIns="45000" bIns="45000" anchor="ctr" anchorCtr="1">
              <a:spAutoFit/>
            </a:bodyPr>
            <a:p>
              <a:pPr algn="ctr"/>
              <a:r>
                <a:rPr b="1" lang="bg-BG" sz="1800" strike="noStrike" u="none">
                  <a:solidFill>
                    <a:srgbClr val="ffffff"/>
                  </a:solidFill>
                  <a:effectLst/>
                  <a:uFillTx/>
                  <a:latin typeface="Arial"/>
                </a:rPr>
                <a:t>Priskila</a:t>
              </a:r>
              <a:endParaRPr b="1" lang="bg-BG" sz="1800" strike="noStrike" u="none">
                <a:solidFill>
                  <a:srgbClr val="ffffff"/>
                </a:solidFill>
                <a:effectLst/>
                <a:uFillTx/>
                <a:latin typeface="Arial"/>
              </a:endParaRPr>
            </a:p>
          </p:txBody>
        </p:sp>
        <p:sp>
          <p:nvSpPr>
            <p:cNvPr id="252" name=""/>
            <p:cNvSpPr txBox="1"/>
            <p:nvPr/>
          </p:nvSpPr>
          <p:spPr>
            <a:xfrm>
              <a:off x="8022600" y="3648240"/>
              <a:ext cx="1296000" cy="346320"/>
            </a:xfrm>
            <a:prstGeom prst="rect">
              <a:avLst/>
            </a:prstGeom>
            <a:noFill/>
            <a:ln w="0">
              <a:noFill/>
            </a:ln>
          </p:spPr>
          <p:txBody>
            <a:bodyPr lIns="90000" rIns="90000" tIns="45000" bIns="45000" anchor="ctr" anchorCtr="1">
              <a:spAutoFit/>
            </a:bodyPr>
            <a:p>
              <a:pPr algn="ctr"/>
              <a:r>
                <a:rPr b="1" lang="bg-BG" sz="1800" strike="noStrike" u="none">
                  <a:solidFill>
                    <a:srgbClr val="ffffff"/>
                  </a:solidFill>
                  <a:effectLst/>
                  <a:uFillTx/>
                  <a:latin typeface="Arial"/>
                </a:rPr>
                <a:t>Maksimila</a:t>
              </a:r>
              <a:endParaRPr b="1" lang="bg-BG" sz="1800" strike="noStrike" u="none">
                <a:solidFill>
                  <a:srgbClr val="ffffff"/>
                </a:solidFill>
                <a:effectLst/>
                <a:uFillTx/>
                <a:latin typeface="Arial"/>
              </a:endParaRPr>
            </a:p>
          </p:txBody>
        </p:sp>
      </p:gr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253" name=""/>
          <p:cNvSpPr/>
          <p:nvPr/>
        </p:nvSpPr>
        <p:spPr>
          <a:xfrm>
            <a:off x="3456000" y="1188000"/>
            <a:ext cx="4081680" cy="388800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Aft>
                <a:spcPts val="850"/>
              </a:spcAft>
              <a:tabLst>
                <a:tab algn="l" pos="0"/>
              </a:tabLst>
            </a:pPr>
            <a:r>
              <a:rPr b="1" lang="de-DE" sz="1800" strike="noStrike" u="none">
                <a:solidFill>
                  <a:srgbClr val="ffff00"/>
                </a:solidFill>
                <a:effectLst/>
                <a:uFillTx/>
                <a:latin typeface="Trebuchet MS"/>
                <a:ea typeface="Microsoft YaHei"/>
              </a:rPr>
              <a:t>John Wesley (1740-91) </a:t>
            </a:r>
            <a:endParaRPr b="0" lang="bg-BG" sz="1800" strike="noStrike" u="none">
              <a:solidFill>
                <a:srgbClr val="ffffff"/>
              </a:solidFill>
              <a:effectLst/>
              <a:uFillTx/>
              <a:latin typeface="Arial"/>
            </a:endParaRPr>
          </a:p>
          <a:p>
            <a:pPr marL="216000" indent="-216000">
              <a:lnSpc>
                <a:spcPct val="100000"/>
              </a:lnSpc>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Sanayi devrimin getirdiği fakirlik yüzünden çoğu işçiler kiliselere gidemez oldular.</a:t>
            </a:r>
            <a:endParaRPr b="0" lang="bg-BG" sz="1800" strike="noStrike" u="none">
              <a:solidFill>
                <a:srgbClr val="ffffff"/>
              </a:solidFill>
              <a:effectLst/>
              <a:uFillTx/>
              <a:latin typeface="Arial"/>
            </a:endParaRPr>
          </a:p>
          <a:p>
            <a:pPr marL="216000" indent="-216000">
              <a:lnSpc>
                <a:spcPct val="100000"/>
              </a:lnSpc>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Wesley açıkhava vaazlar, uyanış toplantıları düzenlemeye başladı</a:t>
            </a:r>
            <a:endParaRPr b="0" lang="bg-BG" sz="1800" strike="noStrike" u="none">
              <a:solidFill>
                <a:srgbClr val="ffffff"/>
              </a:solidFill>
              <a:effectLst/>
              <a:uFillTx/>
              <a:latin typeface="Arial"/>
            </a:endParaRPr>
          </a:p>
          <a:p>
            <a:pPr marL="216000" indent="-216000">
              <a:lnSpc>
                <a:spcPct val="100000"/>
              </a:lnSpc>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duygusal kararlar</a:t>
            </a:r>
            <a:endParaRPr b="0" lang="bg-BG" sz="1800" strike="noStrike" u="none">
              <a:solidFill>
                <a:srgbClr val="ffffff"/>
              </a:solidFill>
              <a:effectLst/>
              <a:uFillTx/>
              <a:latin typeface="Arial"/>
            </a:endParaRPr>
          </a:p>
          <a:p>
            <a:pPr marL="216000" indent="-216000">
              <a:lnSpc>
                <a:spcPct val="100000"/>
              </a:lnSpc>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Kendisi karizmatik değildi, ama 'iki sınıf imanlı' öğretişini başlattı</a:t>
            </a:r>
            <a:endParaRPr b="0" lang="bg-BG" sz="1800" strike="noStrike" u="none">
              <a:solidFill>
                <a:srgbClr val="ffffff"/>
              </a:solidFill>
              <a:effectLst/>
              <a:uFillTx/>
              <a:latin typeface="Arial"/>
            </a:endParaRPr>
          </a:p>
          <a:p>
            <a:pPr marL="216000" indent="-216000">
              <a:lnSpc>
                <a:spcPct val="100000"/>
              </a:lnSpc>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‘mükemmel kutsallık’ öğretisi (yeni doğuştan sonra ikinci bir olay)</a:t>
            </a:r>
            <a:endParaRPr b="0" lang="bg-BG" sz="1800" strike="noStrike" u="none">
              <a:solidFill>
                <a:srgbClr val="ffffff"/>
              </a:solidFill>
              <a:effectLst/>
              <a:uFillTx/>
              <a:latin typeface="Arial"/>
            </a:endParaRPr>
          </a:p>
        </p:txBody>
      </p:sp>
      <p:pic>
        <p:nvPicPr>
          <p:cNvPr id="254" name="" descr=""/>
          <p:cNvPicPr/>
          <p:nvPr/>
        </p:nvPicPr>
        <p:blipFill>
          <a:blip r:embed="rId1"/>
          <a:srcRect l="8927" t="2510" r="16660" b="3870"/>
          <a:stretch/>
        </p:blipFill>
        <p:spPr>
          <a:xfrm>
            <a:off x="367920" y="1188000"/>
            <a:ext cx="2766600" cy="3779640"/>
          </a:xfrm>
          <a:prstGeom prst="rect">
            <a:avLst/>
          </a:prstGeom>
          <a:noFill/>
          <a:ln w="0">
            <a:noFill/>
          </a:ln>
        </p:spPr>
      </p:pic>
      <p:sp>
        <p:nvSpPr>
          <p:cNvPr id="255" name=""/>
          <p:cNvSpPr/>
          <p:nvPr/>
        </p:nvSpPr>
        <p:spPr>
          <a:xfrm>
            <a:off x="0" y="0"/>
            <a:ext cx="10112040" cy="64764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Karizmatik hareketinin tarihçesi</a:t>
            </a:r>
            <a:endParaRPr b="0" lang="bg-BG" sz="2800" strike="noStrike" u="none">
              <a:solidFill>
                <a:srgbClr val="ffffff"/>
              </a:solidFill>
              <a:effectLst/>
              <a:uFillTx/>
              <a:latin typeface="Arial"/>
            </a:endParaRPr>
          </a:p>
        </p:txBody>
      </p:sp>
      <p:pic>
        <p:nvPicPr>
          <p:cNvPr id="256" name="" descr=""/>
          <p:cNvPicPr/>
          <p:nvPr/>
        </p:nvPicPr>
        <p:blipFill>
          <a:blip r:embed="rId2"/>
          <a:srcRect l="11233" t="11443" r="15521" b="0"/>
          <a:stretch/>
        </p:blipFill>
        <p:spPr>
          <a:xfrm>
            <a:off x="7668000" y="1551600"/>
            <a:ext cx="2229120" cy="1836000"/>
          </a:xfrm>
          <a:prstGeom prst="rect">
            <a:avLst/>
          </a:prstGeom>
          <a:noFill/>
          <a:ln w="0">
            <a:noFill/>
          </a:ln>
        </p:spPr>
      </p:pic>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pic>
        <p:nvPicPr>
          <p:cNvPr id="257" name="" descr=""/>
          <p:cNvPicPr/>
          <p:nvPr/>
        </p:nvPicPr>
        <p:blipFill>
          <a:blip r:embed="rId1"/>
          <a:stretch/>
        </p:blipFill>
        <p:spPr>
          <a:xfrm>
            <a:off x="1224000" y="681840"/>
            <a:ext cx="8848440" cy="4976640"/>
          </a:xfrm>
          <a:prstGeom prst="rect">
            <a:avLst/>
          </a:prstGeom>
          <a:noFill/>
          <a:ln w="0">
            <a:noFill/>
          </a:ln>
        </p:spPr>
      </p:pic>
      <p:sp>
        <p:nvSpPr>
          <p:cNvPr id="258" name=""/>
          <p:cNvSpPr/>
          <p:nvPr/>
        </p:nvSpPr>
        <p:spPr>
          <a:xfrm>
            <a:off x="4939200" y="826200"/>
            <a:ext cx="4888440" cy="219744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113"/>
              </a:spcBef>
              <a:spcAft>
                <a:spcPts val="113"/>
              </a:spcAft>
              <a:tabLst>
                <a:tab algn="l" pos="0"/>
              </a:tabLst>
            </a:pPr>
            <a:r>
              <a:rPr b="1" lang="de-DE" sz="1800" strike="noStrike" u="none">
                <a:solidFill>
                  <a:srgbClr val="ff0000"/>
                </a:solidFill>
                <a:effectLst/>
                <a:uFillTx/>
                <a:latin typeface="Trebuchet MS"/>
                <a:ea typeface="Microsoft YaHei"/>
              </a:rPr>
              <a:t>Alexander Dowie (1890-1907)</a:t>
            </a:r>
            <a:r>
              <a:rPr b="0" lang="de-DE" sz="1800" strike="noStrike" u="none">
                <a:solidFill>
                  <a:srgbClr val="ff0000"/>
                </a:solidFill>
                <a:effectLst/>
                <a:uFillTx/>
                <a:latin typeface="Trebuchet MS"/>
                <a:ea typeface="Microsoft YaHei"/>
              </a:rPr>
              <a:t>  </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Microsoft YaHei"/>
              </a:rPr>
              <a:t>sahtekar, dolandırıcı</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Microsoft YaHei"/>
              </a:rPr>
              <a:t>‘tanrısal şifa’ öğretisi (sahte şifalar)</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Microsoft YaHei"/>
              </a:rPr>
              <a:t>Siyon, İllinois adında bir kasaba kurdu. Müridleri herşeyi satıp oraya taşındı</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Microsoft YaHei"/>
              </a:rPr>
              <a:t>Her gün 4-5 davası vardı, Chicago mafyasının babası oldu.</a:t>
            </a:r>
            <a:endParaRPr b="0" lang="bg-BG" sz="1800" strike="noStrike" u="none">
              <a:solidFill>
                <a:srgbClr val="ffffff"/>
              </a:solidFill>
              <a:effectLst/>
              <a:uFillTx/>
              <a:latin typeface="Arial"/>
            </a:endParaRPr>
          </a:p>
        </p:txBody>
      </p:sp>
      <p:sp>
        <p:nvSpPr>
          <p:cNvPr id="259" name=""/>
          <p:cNvSpPr/>
          <p:nvPr/>
        </p:nvSpPr>
        <p:spPr>
          <a:xfrm>
            <a:off x="0" y="0"/>
            <a:ext cx="10112040" cy="64764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Karizmatik hareketinin tarihçesi</a:t>
            </a:r>
            <a:endParaRPr b="0" lang="bg-BG" sz="2800" strike="noStrike" u="none">
              <a:solidFill>
                <a:srgbClr val="ffffff"/>
              </a:solidFill>
              <a:effectLst/>
              <a:uFillTx/>
              <a:latin typeface="Arial"/>
            </a:endParaRPr>
          </a:p>
        </p:txBody>
      </p:sp>
      <p:pic>
        <p:nvPicPr>
          <p:cNvPr id="260" name="" descr=""/>
          <p:cNvPicPr/>
          <p:nvPr/>
        </p:nvPicPr>
        <p:blipFill>
          <a:blip r:embed="rId2"/>
          <a:srcRect l="15087" t="0" r="14457" b="0"/>
          <a:stretch/>
        </p:blipFill>
        <p:spPr>
          <a:xfrm>
            <a:off x="180360" y="1944000"/>
            <a:ext cx="1738080" cy="3311280"/>
          </a:xfrm>
          <a:prstGeom prst="rect">
            <a:avLst/>
          </a:prstGeom>
          <a:noFill/>
          <a:ln w="0">
            <a:noFill/>
          </a:ln>
        </p:spPr>
      </p:pic>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261" name=""/>
          <p:cNvSpPr/>
          <p:nvPr/>
        </p:nvSpPr>
        <p:spPr>
          <a:xfrm>
            <a:off x="0" y="0"/>
            <a:ext cx="10112040" cy="64764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Karizmatik hareketinin tarihçesi</a:t>
            </a:r>
            <a:endParaRPr b="0" lang="bg-BG" sz="2800" strike="noStrike" u="none">
              <a:solidFill>
                <a:srgbClr val="ffffff"/>
              </a:solidFill>
              <a:effectLst/>
              <a:uFillTx/>
              <a:latin typeface="Arial"/>
            </a:endParaRPr>
          </a:p>
        </p:txBody>
      </p:sp>
      <p:sp>
        <p:nvSpPr>
          <p:cNvPr id="262" name=""/>
          <p:cNvSpPr/>
          <p:nvPr/>
        </p:nvSpPr>
        <p:spPr>
          <a:xfrm>
            <a:off x="1442880" y="880920"/>
            <a:ext cx="6725880" cy="731520"/>
          </a:xfrm>
          <a:prstGeom prst="rect">
            <a:avLst/>
          </a:prstGeom>
          <a:noFill/>
          <a:ln w="0">
            <a:noFill/>
          </a:ln>
        </p:spPr>
        <p:style>
          <a:lnRef idx="0"/>
          <a:fillRef idx="0"/>
          <a:effectRef idx="0"/>
          <a:fontRef idx="minor"/>
        </p:style>
        <p:txBody>
          <a:bodyPr wrap="none" lIns="90000" rIns="90000" tIns="46800" bIns="46800" anchor="ctr">
            <a:noAutofit/>
          </a:bodyPr>
          <a:p>
            <a:endParaRPr b="0" lang="bg-BG" sz="1800" strike="noStrike" u="none">
              <a:solidFill>
                <a:srgbClr val="000000"/>
              </a:solidFill>
              <a:effectLst/>
              <a:uFillTx/>
              <a:latin typeface="Arial"/>
              <a:ea typeface="DejaVu Sans"/>
            </a:endParaRPr>
          </a:p>
        </p:txBody>
      </p:sp>
      <p:pic>
        <p:nvPicPr>
          <p:cNvPr id="263" name="" descr=""/>
          <p:cNvPicPr/>
          <p:nvPr/>
        </p:nvPicPr>
        <p:blipFill>
          <a:blip r:embed="rId1"/>
          <a:stretch/>
        </p:blipFill>
        <p:spPr>
          <a:xfrm>
            <a:off x="432000" y="1296000"/>
            <a:ext cx="1719000" cy="2557080"/>
          </a:xfrm>
          <a:prstGeom prst="rect">
            <a:avLst/>
          </a:prstGeom>
          <a:noFill/>
          <a:ln w="0">
            <a:noFill/>
          </a:ln>
        </p:spPr>
      </p:pic>
      <p:sp>
        <p:nvSpPr>
          <p:cNvPr id="264" name=""/>
          <p:cNvSpPr/>
          <p:nvPr/>
        </p:nvSpPr>
        <p:spPr>
          <a:xfrm>
            <a:off x="2263320" y="972000"/>
            <a:ext cx="3784320" cy="3455640"/>
          </a:xfrm>
          <a:prstGeom prst="rect">
            <a:avLst/>
          </a:prstGeom>
          <a:noFill/>
          <a:ln w="0">
            <a:noFill/>
          </a:ln>
        </p:spPr>
        <p:style>
          <a:lnRef idx="0"/>
          <a:fillRef idx="0"/>
          <a:effectRef idx="0"/>
          <a:fontRef idx="minor"/>
        </p:style>
        <p:txBody>
          <a:bodyPr lIns="90000" rIns="90000" tIns="45000" bIns="45000" anchor="t">
            <a:noAutofit/>
          </a:bodyPr>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ff00"/>
                </a:solidFill>
                <a:effectLst/>
                <a:uFillTx/>
                <a:latin typeface="Trebuchet MS"/>
                <a:ea typeface="Microsoft YaHei"/>
              </a:rPr>
              <a:t>Charles Fox Parham  (1873-1929) </a:t>
            </a:r>
            <a:endParaRPr b="0" lang="bg-BG" sz="1800" strike="noStrike" u="none">
              <a:solidFill>
                <a:srgbClr val="ffffff"/>
              </a:solidFill>
              <a:effectLst/>
              <a:uFillTx/>
              <a:latin typeface="Arial"/>
            </a:endParaRPr>
          </a:p>
          <a:p>
            <a:pPr marL="216000" indent="-216000">
              <a:lnSpc>
                <a:spcPct val="100000"/>
              </a:lnSpc>
              <a:spcBef>
                <a:spcPts val="113"/>
              </a:spcBef>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Dowie'nin ölümünden sonra, Siyon kasabasını ele geçirdi.</a:t>
            </a:r>
            <a:endParaRPr b="0" lang="bg-BG" sz="1800" strike="noStrike" u="none">
              <a:solidFill>
                <a:srgbClr val="ffffff"/>
              </a:solidFill>
              <a:effectLst/>
              <a:uFillTx/>
              <a:latin typeface="Arial"/>
            </a:endParaRPr>
          </a:p>
          <a:p>
            <a:pPr marL="216000" indent="-216000">
              <a:lnSpc>
                <a:spcPct val="100000"/>
              </a:lnSpc>
              <a:spcBef>
                <a:spcPts val="113"/>
              </a:spcBef>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‘dillerde konuşmak Kutsal Ruh’un belirtisidir’ öğretisini başlatıyor, kişilere el koyuyor.</a:t>
            </a:r>
            <a:endParaRPr b="0" lang="bg-BG" sz="1800" strike="noStrike" u="none">
              <a:solidFill>
                <a:srgbClr val="ffffff"/>
              </a:solidFill>
              <a:effectLst/>
              <a:uFillTx/>
              <a:latin typeface="Arial"/>
            </a:endParaRPr>
          </a:p>
          <a:p>
            <a:pPr marL="216000" indent="-216000">
              <a:lnSpc>
                <a:spcPct val="100000"/>
              </a:lnSpc>
              <a:spcBef>
                <a:spcPts val="113"/>
              </a:spcBef>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İlk olarak Agnes Ozman adında bir kadın 1901 ‘dil almış‘, 3 gün sadece Çince konuşabilirmiş</a:t>
            </a:r>
            <a:endParaRPr b="0" lang="bg-BG" sz="1800" strike="noStrike" u="none">
              <a:solidFill>
                <a:srgbClr val="ffffff"/>
              </a:solidFill>
              <a:effectLst/>
              <a:uFillTx/>
              <a:latin typeface="Arial"/>
            </a:endParaRPr>
          </a:p>
          <a:p>
            <a:pPr marL="216000" indent="-216000">
              <a:lnSpc>
                <a:spcPct val="100000"/>
              </a:lnSpc>
              <a:spcBef>
                <a:spcPts val="113"/>
              </a:spcBef>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Çince olarak ‘dillerde yazma armağanı’nı da almış:</a:t>
            </a:r>
            <a:endParaRPr b="0" lang="bg-BG" sz="1800" strike="noStrike" u="none">
              <a:solidFill>
                <a:srgbClr val="ffffff"/>
              </a:solidFill>
              <a:effectLst/>
              <a:uFillTx/>
              <a:latin typeface="Arial"/>
            </a:endParaRPr>
          </a:p>
        </p:txBody>
      </p:sp>
      <p:grpSp>
        <p:nvGrpSpPr>
          <p:cNvPr id="265" name=""/>
          <p:cNvGrpSpPr/>
          <p:nvPr/>
        </p:nvGrpSpPr>
        <p:grpSpPr>
          <a:xfrm>
            <a:off x="6156000" y="828000"/>
            <a:ext cx="2223720" cy="3891240"/>
            <a:chOff x="6156000" y="828000"/>
            <a:chExt cx="2223720" cy="3891240"/>
          </a:xfrm>
        </p:grpSpPr>
        <p:pic>
          <p:nvPicPr>
            <p:cNvPr id="266" name="" descr=""/>
            <p:cNvPicPr/>
            <p:nvPr/>
          </p:nvPicPr>
          <p:blipFill>
            <a:blip r:embed="rId2"/>
            <a:stretch/>
          </p:blipFill>
          <p:spPr>
            <a:xfrm>
              <a:off x="6156000" y="828000"/>
              <a:ext cx="2223720" cy="3264480"/>
            </a:xfrm>
            <a:prstGeom prst="rect">
              <a:avLst/>
            </a:prstGeom>
            <a:noFill/>
            <a:ln w="0">
              <a:noFill/>
            </a:ln>
          </p:spPr>
        </p:pic>
        <p:sp>
          <p:nvSpPr>
            <p:cNvPr id="267" name=""/>
            <p:cNvSpPr/>
            <p:nvPr/>
          </p:nvSpPr>
          <p:spPr>
            <a:xfrm>
              <a:off x="6430680" y="4183920"/>
              <a:ext cx="1724400" cy="53532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8fbc8f"/>
                  </a:solidFill>
                  <a:effectLst/>
                  <a:uFillTx/>
                  <a:latin typeface="Arial"/>
                  <a:ea typeface="DejaVu Sans"/>
                </a:rPr>
                <a:t>DİLLERDE</a:t>
              </a:r>
              <a:r>
                <a:rPr b="1" lang="de-DE" sz="2200" strike="noStrike" u="none">
                  <a:solidFill>
                    <a:srgbClr val="ffffff"/>
                  </a:solidFill>
                  <a:effectLst/>
                  <a:uFillTx/>
                  <a:latin typeface="Arial"/>
                  <a:ea typeface="DejaVu Sans"/>
                </a:rPr>
                <a:t> Çince yazmak </a:t>
              </a:r>
              <a:endParaRPr b="0" lang="bg-BG" sz="2200" strike="noStrike" u="none">
                <a:solidFill>
                  <a:srgbClr val="ffffff"/>
                </a:solidFill>
                <a:effectLst/>
                <a:uFillTx/>
                <a:latin typeface="Arial"/>
              </a:endParaRPr>
            </a:p>
          </p:txBody>
        </p:sp>
      </p:grpSp>
      <p:grpSp>
        <p:nvGrpSpPr>
          <p:cNvPr id="268" name=""/>
          <p:cNvGrpSpPr/>
          <p:nvPr/>
        </p:nvGrpSpPr>
        <p:grpSpPr>
          <a:xfrm>
            <a:off x="8427240" y="828000"/>
            <a:ext cx="1472400" cy="3995640"/>
            <a:chOff x="8427240" y="828000"/>
            <a:chExt cx="1472400" cy="3995640"/>
          </a:xfrm>
        </p:grpSpPr>
        <p:pic>
          <p:nvPicPr>
            <p:cNvPr id="269" name="" descr=""/>
            <p:cNvPicPr/>
            <p:nvPr/>
          </p:nvPicPr>
          <p:blipFill>
            <a:blip r:embed="rId3"/>
            <a:srcRect l="0" t="19092" r="0" b="22138"/>
            <a:stretch/>
          </p:blipFill>
          <p:spPr>
            <a:xfrm>
              <a:off x="8447040" y="828000"/>
              <a:ext cx="1450080" cy="3260880"/>
            </a:xfrm>
            <a:prstGeom prst="rect">
              <a:avLst/>
            </a:prstGeom>
            <a:noFill/>
            <a:ln w="0">
              <a:noFill/>
            </a:ln>
          </p:spPr>
        </p:pic>
        <p:sp>
          <p:nvSpPr>
            <p:cNvPr id="270" name=""/>
            <p:cNvSpPr/>
            <p:nvPr/>
          </p:nvSpPr>
          <p:spPr>
            <a:xfrm>
              <a:off x="8488080" y="4180320"/>
              <a:ext cx="1411560" cy="64332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ff6347"/>
                  </a:solidFill>
                  <a:effectLst/>
                  <a:uFillTx/>
                  <a:latin typeface="Arial"/>
                  <a:ea typeface="DejaVu Sans"/>
                </a:rPr>
                <a:t>GERÇEK</a:t>
              </a:r>
              <a:r>
                <a:rPr b="1" lang="de-DE" sz="2200" strike="noStrike" u="none">
                  <a:solidFill>
                    <a:srgbClr val="ffffff"/>
                  </a:solidFill>
                  <a:effectLst/>
                  <a:uFillTx/>
                  <a:latin typeface="Arial"/>
                  <a:ea typeface="DejaVu Sans"/>
                </a:rPr>
                <a:t> Çince</a:t>
              </a:r>
              <a:endParaRPr b="0" lang="bg-BG" sz="2200" strike="noStrike" u="none">
                <a:solidFill>
                  <a:srgbClr val="ffffff"/>
                </a:solidFill>
                <a:effectLst/>
                <a:uFillTx/>
                <a:latin typeface="Arial"/>
              </a:endParaRPr>
            </a:p>
          </p:txBody>
        </p:sp>
        <p:sp>
          <p:nvSpPr>
            <p:cNvPr id="271" name=""/>
            <p:cNvSpPr/>
            <p:nvPr/>
          </p:nvSpPr>
          <p:spPr>
            <a:xfrm>
              <a:off x="8427240" y="830520"/>
              <a:ext cx="360" cy="3261240"/>
            </a:xfrm>
            <a:prstGeom prst="line">
              <a:avLst/>
            </a:prstGeom>
            <a:ln w="91440">
              <a:solidFill>
                <a:srgbClr val="ff8c00"/>
              </a:solidFill>
              <a:round/>
            </a:ln>
          </p:spPr>
          <p:style>
            <a:lnRef idx="0"/>
            <a:fillRef idx="0"/>
            <a:effectRef idx="0"/>
            <a:fontRef idx="minor"/>
          </p:style>
          <p:txBody>
            <a:bodyPr lIns="90000" rIns="90000" tIns="46800" bIns="46800" anchor="t">
              <a:noAutofit/>
            </a:bodyPr>
            <a:p>
              <a:endParaRPr b="0" lang="bg-BG" sz="1800" strike="noStrike" u="none">
                <a:solidFill>
                  <a:srgbClr val="ffffff"/>
                </a:solidFill>
                <a:effectLst/>
                <a:uFillTx/>
                <a:latin typeface="Arial"/>
                <a:ea typeface="DejaVu Sans"/>
              </a:endParaRPr>
            </a:p>
          </p:txBody>
        </p:sp>
      </p:grpSp>
      <p:sp>
        <p:nvSpPr>
          <p:cNvPr id="272" name=""/>
          <p:cNvSpPr/>
          <p:nvPr/>
        </p:nvSpPr>
        <p:spPr>
          <a:xfrm>
            <a:off x="434160" y="4401360"/>
            <a:ext cx="1725480" cy="818640"/>
          </a:xfrm>
          <a:prstGeom prst="ellipse">
            <a:avLst/>
          </a:prstGeom>
          <a:solidFill>
            <a:srgbClr val="333333"/>
          </a:solidFill>
          <a:ln w="54720">
            <a:solidFill>
              <a:srgbClr val="bdb76b"/>
            </a:solidFill>
            <a:round/>
          </a:ln>
        </p:spPr>
        <p:style>
          <a:lnRef idx="0"/>
          <a:fillRef idx="0"/>
          <a:effectRef idx="0"/>
          <a:fontRef idx="minor"/>
        </p:style>
        <p:txBody>
          <a:bodyPr lIns="117360" rIns="117360" tIns="72360" bIns="72360" anchor="ctr">
            <a:noAutofit/>
          </a:bodyPr>
          <a:p>
            <a:pPr algn="ctr">
              <a:lnSpc>
                <a:spcPct val="10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bdb76b"/>
                </a:solidFill>
                <a:effectLst/>
                <a:uFillTx/>
                <a:latin typeface="Arial"/>
                <a:ea typeface="DejaVu Sans"/>
              </a:rPr>
              <a:t>1. DALGA</a:t>
            </a:r>
            <a:endParaRPr b="0" lang="bg-BG" sz="20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273" name=""/>
          <p:cNvSpPr/>
          <p:nvPr/>
        </p:nvSpPr>
        <p:spPr>
          <a:xfrm>
            <a:off x="1442880" y="880920"/>
            <a:ext cx="6725880" cy="731520"/>
          </a:xfrm>
          <a:prstGeom prst="rect">
            <a:avLst/>
          </a:prstGeom>
          <a:noFill/>
          <a:ln w="0">
            <a:noFill/>
          </a:ln>
        </p:spPr>
        <p:style>
          <a:lnRef idx="0"/>
          <a:fillRef idx="0"/>
          <a:effectRef idx="0"/>
          <a:fontRef idx="minor"/>
        </p:style>
        <p:txBody>
          <a:bodyPr wrap="none" lIns="90000" rIns="90000" tIns="46800" bIns="46800" anchor="ctr">
            <a:noAutofit/>
          </a:bodyPr>
          <a:p>
            <a:endParaRPr b="0" lang="bg-BG" sz="1800" strike="noStrike" u="none">
              <a:solidFill>
                <a:srgbClr val="000000"/>
              </a:solidFill>
              <a:effectLst/>
              <a:uFillTx/>
              <a:latin typeface="Arial"/>
              <a:ea typeface="DejaVu Sans"/>
            </a:endParaRPr>
          </a:p>
        </p:txBody>
      </p:sp>
      <p:sp>
        <p:nvSpPr>
          <p:cNvPr id="274" name=""/>
          <p:cNvSpPr/>
          <p:nvPr/>
        </p:nvSpPr>
        <p:spPr>
          <a:xfrm>
            <a:off x="324000" y="855720"/>
            <a:ext cx="4535640" cy="450792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99"/>
              </a:spcBef>
              <a:spcAft>
                <a:spcPts val="99"/>
              </a:spcAft>
              <a:tabLst>
                <a:tab algn="l" pos="0"/>
              </a:tabLst>
            </a:pPr>
            <a:r>
              <a:rPr b="1" lang="de-DE" sz="1800" strike="noStrike" u="none">
                <a:solidFill>
                  <a:srgbClr val="ffff00"/>
                </a:solidFill>
                <a:effectLst/>
                <a:uFillTx/>
                <a:latin typeface="Trebuchet MS"/>
                <a:ea typeface="Microsoft YaHei"/>
              </a:rPr>
              <a:t>Azusa Street Uyanışı (1906-15)</a:t>
            </a:r>
            <a:r>
              <a:rPr b="0" lang="de-DE" sz="1800" strike="noStrike" u="none">
                <a:solidFill>
                  <a:srgbClr val="ffffff"/>
                </a:solidFill>
                <a:effectLst/>
                <a:uFillTx/>
                <a:latin typeface="Trebuchet MS"/>
                <a:ea typeface="Microsoft YaHei"/>
              </a:rPr>
              <a:t>  </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Los Angeles’te, William Seymour</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Çok gürültülü geçti, çok defa polis çağrıldı</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Müjde paylaşılmadı, bütün dikkat "Ruhun hareketi" üzerinde idi.</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Kutsal Çiğlikler, Kutsal Titremeler, Kutsal Hoplamalar v.s.</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Kadın erkek üstüste düştüler</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Daha fazla imansız geldi, şovu seyretmek için</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En sonunda Seymour imansızlara gelmeyi yasak etti.</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Parham uyanışı hemen reddetti, rakip olarak bir başka yer tuttu.</a:t>
            </a:r>
            <a:endParaRPr b="0" lang="bg-BG" sz="1800" strike="noStrike" u="none">
              <a:solidFill>
                <a:srgbClr val="ffffff"/>
              </a:solidFill>
              <a:effectLst/>
              <a:uFillTx/>
              <a:latin typeface="Arial"/>
            </a:endParaRPr>
          </a:p>
        </p:txBody>
      </p:sp>
      <p:sp>
        <p:nvSpPr>
          <p:cNvPr id="275" name=""/>
          <p:cNvSpPr/>
          <p:nvPr/>
        </p:nvSpPr>
        <p:spPr>
          <a:xfrm>
            <a:off x="0" y="0"/>
            <a:ext cx="10112040" cy="64764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Karizmatik hareketinin tarihçesi</a:t>
            </a:r>
            <a:endParaRPr b="0" lang="bg-BG" sz="2800" strike="noStrike" u="none">
              <a:solidFill>
                <a:srgbClr val="ffffff"/>
              </a:solidFill>
              <a:effectLst/>
              <a:uFillTx/>
              <a:latin typeface="Arial"/>
            </a:endParaRPr>
          </a:p>
        </p:txBody>
      </p:sp>
      <p:pic>
        <p:nvPicPr>
          <p:cNvPr id="276" name="" descr=""/>
          <p:cNvPicPr/>
          <p:nvPr/>
        </p:nvPicPr>
        <p:blipFill>
          <a:blip r:embed="rId1"/>
          <a:stretch/>
        </p:blipFill>
        <p:spPr>
          <a:xfrm>
            <a:off x="4860000" y="865800"/>
            <a:ext cx="4126680" cy="3021840"/>
          </a:xfrm>
          <a:prstGeom prst="rect">
            <a:avLst/>
          </a:prstGeom>
          <a:noFill/>
          <a:ln w="0">
            <a:noFill/>
          </a:ln>
        </p:spPr>
      </p:pic>
      <p:pic>
        <p:nvPicPr>
          <p:cNvPr id="277" name="" descr=""/>
          <p:cNvPicPr/>
          <p:nvPr/>
        </p:nvPicPr>
        <p:blipFill>
          <a:blip r:embed="rId2"/>
          <a:stretch/>
        </p:blipFill>
        <p:spPr>
          <a:xfrm>
            <a:off x="7920000" y="2942280"/>
            <a:ext cx="1907640" cy="2241360"/>
          </a:xfrm>
          <a:prstGeom prst="rect">
            <a:avLst/>
          </a:prstGeom>
          <a:noFill/>
          <a:ln w="0">
            <a:solidFill>
              <a:srgbClr val="ffffff"/>
            </a:solidFill>
          </a:ln>
        </p:spPr>
      </p:pic>
    </p:spTree>
  </p:cSld>
  <mc:AlternateContent>
    <mc:Choice Requires="p14">
      <p:transition spd="slow" p14:dur="2000"/>
    </mc:Choice>
    <mc:Fallback>
      <p:transition spd="slow"/>
    </mc:Fallback>
  </mc:AlternateContent>
  <p:timing>
    <p:tnLst>
      <p:par>
        <p:cTn id="263" dur="indefinite" restart="never" nodeType="tmRoot">
          <p:childTnLst>
            <p:seq>
              <p:cTn id="264" dur="indefinite" nodeType="mainSeq">
                <p:childTnLst>
                  <p:par>
                    <p:cTn id="265" fill="hold">
                      <p:stCondLst>
                        <p:cond delay="indefinite"/>
                      </p:stCondLst>
                      <p:childTnLst>
                        <p:par>
                          <p:cTn id="266" fill="hold">
                            <p:stCondLst>
                              <p:cond delay="0"/>
                            </p:stCondLst>
                            <p:childTnLst>
                              <p:par>
                                <p:cTn id="267" dur="indefinite" nodeType="clickEffect" fill="hold" presetClass="entr" presetID="1">
                                  <p:stCondLst>
                                    <p:cond delay="0"/>
                                  </p:stCondLst>
                                  <p:childTnLst>
                                    <p:set>
                                      <p:cBhvr>
                                        <p:cTn id="268" dur="1" fill="hold">
                                          <p:stCondLst>
                                            <p:cond delay="0"/>
                                          </p:stCondLst>
                                        </p:cTn>
                                        <p:tgtEl>
                                          <p:spTgt spid="277"/>
                                        </p:tgtEl>
                                        <p:attrNameLst>
                                          <p:attrName>style.visibility</p:attrName>
                                        </p:attrNameLst>
                                      </p:cBhvr>
                                      <p:to>
                                        <p:strVal val="visible"/>
                                      </p:to>
                                    </p:set>
                                  </p:childTnLst>
                                </p:cTn>
                              </p:par>
                            </p:childTnLst>
                          </p:cTn>
                        </p:par>
                        <p:par>
                          <p:cTn id="269" fill="hold">
                            <p:stCondLst>
                              <p:cond delay="1"/>
                            </p:stCondLst>
                            <p:childTnLst>
                              <p:par>
                                <p:cTn id="270" dur="indefinite" nodeType="afterEffect" fill="hold" presetClass="entr" presetID="1">
                                  <p:stCondLst>
                                    <p:cond delay="0"/>
                                  </p:stCondLst>
                                  <p:childTnLst>
                                    <p:set>
                                      <p:cBhvr>
                                        <p:cTn id="271" dur="1" fill="hold">
                                          <p:stCondLst>
                                            <p:cond delay="0"/>
                                          </p:stCondLst>
                                        </p:cTn>
                                        <p:tgtEl>
                                          <p:spTgt spid="2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278" name=""/>
          <p:cNvSpPr/>
          <p:nvPr/>
        </p:nvSpPr>
        <p:spPr>
          <a:xfrm>
            <a:off x="4644000" y="1296000"/>
            <a:ext cx="4535640" cy="324252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Bu anlayışla Azusa Street yaklaşık 30 misyoner Hindistan’a, Çin’e ve Japonya’ya gönderdi.</a:t>
            </a:r>
            <a:endParaRPr b="0" lang="bg-BG" sz="1800" strike="noStrike" u="none">
              <a:solidFill>
                <a:srgbClr val="ffffff"/>
              </a:solidFill>
              <a:effectLst/>
              <a:uFillTx/>
              <a:latin typeface="Arial"/>
            </a:endParaRPr>
          </a:p>
          <a:p>
            <a:pPr marL="216000" indent="-216000">
              <a:lnSpc>
                <a:spcPct val="100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“Bizimkiler Kutsal Ruh’tan dil almamış diğer misyoner gibi uzun yıllar dil öğrenmek zorunda değiller. Gemiden iner inmez Kutsal Ruh onlara yerli dilleri konuşma yeteneği verecek.“</a:t>
            </a:r>
            <a:endParaRPr b="0" lang="bg-BG" sz="1800" strike="noStrike" u="none">
              <a:solidFill>
                <a:srgbClr val="ffffff"/>
              </a:solidFill>
              <a:effectLst/>
              <a:uFillTx/>
              <a:latin typeface="Arial"/>
            </a:endParaRPr>
          </a:p>
        </p:txBody>
      </p:sp>
      <p:sp>
        <p:nvSpPr>
          <p:cNvPr id="279" name=""/>
          <p:cNvSpPr/>
          <p:nvPr/>
        </p:nvSpPr>
        <p:spPr>
          <a:xfrm>
            <a:off x="325800" y="869400"/>
            <a:ext cx="3885840" cy="1290240"/>
          </a:xfrm>
          <a:prstGeom prst="rect">
            <a:avLst/>
          </a:prstGeom>
          <a:gradFill rotWithShape="0">
            <a:gsLst>
              <a:gs pos="0">
                <a:srgbClr val="000000"/>
              </a:gs>
              <a:gs pos="100000">
                <a:srgbClr val="2a6099"/>
              </a:gs>
            </a:gsLst>
            <a:lin ang="5400000"/>
          </a:gradFill>
          <a:ln w="0">
            <a:noFill/>
          </a:ln>
        </p:spPr>
        <p:style>
          <a:lnRef idx="0"/>
          <a:fillRef idx="0"/>
          <a:effectRef idx="0"/>
          <a:fontRef idx="minor"/>
        </p:style>
        <p:txBody>
          <a:bodyPr lIns="90000" rIns="90000" tIns="45000" bIns="45000" anchor="t">
            <a:noAutofit/>
          </a:bodyPr>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ff00"/>
                </a:solidFill>
                <a:effectLst/>
                <a:uFillTx/>
                <a:latin typeface="Trebuchet MS"/>
                <a:ea typeface="DejaVu Sans"/>
              </a:rPr>
              <a:t>Önemli bir not:</a:t>
            </a:r>
            <a:endParaRPr b="0" lang="bg-BG" sz="1800" strike="noStrike" u="none">
              <a:solidFill>
                <a:srgbClr val="000000"/>
              </a:solidFill>
              <a:effectLst/>
              <a:uFillTx/>
              <a:latin typeface="Arial"/>
            </a:endParaRPr>
          </a:p>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DejaVu Sans"/>
              </a:rPr>
              <a:t>O zamana kadar ‘dillerde konuşmak’ nasıl anlaşılırdı: </a:t>
            </a:r>
            <a:r>
              <a:rPr b="0" i="1" lang="de-DE" sz="1800" strike="noStrike" u="none">
                <a:solidFill>
                  <a:srgbClr val="ffffff"/>
                </a:solidFill>
                <a:effectLst/>
                <a:uFillTx/>
                <a:latin typeface="Trebuchet MS"/>
                <a:ea typeface="DejaVu Sans"/>
              </a:rPr>
              <a:t>yeryüzünde konuşan normal diller</a:t>
            </a:r>
            <a:endParaRPr b="0" lang="bg-BG" sz="1800" strike="noStrike" u="none">
              <a:solidFill>
                <a:srgbClr val="000000"/>
              </a:solidFill>
              <a:effectLst/>
              <a:uFillTx/>
              <a:latin typeface="Arial"/>
            </a:endParaRPr>
          </a:p>
        </p:txBody>
      </p:sp>
      <p:pic>
        <p:nvPicPr>
          <p:cNvPr id="280" name="" descr=""/>
          <p:cNvPicPr/>
          <p:nvPr/>
        </p:nvPicPr>
        <p:blipFill>
          <a:blip r:embed="rId1"/>
          <a:stretch/>
        </p:blipFill>
        <p:spPr>
          <a:xfrm>
            <a:off x="684000" y="2448000"/>
            <a:ext cx="2935440" cy="2915640"/>
          </a:xfrm>
          <a:prstGeom prst="rect">
            <a:avLst/>
          </a:prstGeom>
          <a:noFill/>
          <a:ln w="0">
            <a:noFill/>
          </a:ln>
        </p:spPr>
      </p:pic>
      <p:sp>
        <p:nvSpPr>
          <p:cNvPr id="281" name=""/>
          <p:cNvSpPr/>
          <p:nvPr/>
        </p:nvSpPr>
        <p:spPr>
          <a:xfrm>
            <a:off x="0" y="0"/>
            <a:ext cx="10112040" cy="64764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Karizmatik hareketinin tarihçesi</a:t>
            </a:r>
            <a:endParaRPr b="0" lang="bg-BG" sz="2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272" dur="indefinite" restart="never" nodeType="tmRoot">
          <p:childTnLst>
            <p:seq>
              <p:cTn id="273" dur="indefinite" nodeType="mainSeq">
                <p:childTnLst>
                  <p:par>
                    <p:cTn id="274" fill="hold">
                      <p:stCondLst>
                        <p:cond delay="indefinite"/>
                      </p:stCondLst>
                      <p:childTnLst>
                        <p:par>
                          <p:cTn id="275" fill="hold">
                            <p:stCondLst>
                              <p:cond delay="0"/>
                            </p:stCondLst>
                            <p:childTnLst>
                              <p:par>
                                <p:cTn id="276" dur="indefinite" nodeType="clickEffect" fill="hold" presetClass="entr" presetID="1">
                                  <p:stCondLst>
                                    <p:cond delay="0"/>
                                  </p:stCondLst>
                                  <p:childTnLst>
                                    <p:set>
                                      <p:cBhvr>
                                        <p:cTn id="277" dur="1" fill="hold">
                                          <p:stCondLst>
                                            <p:cond delay="0"/>
                                          </p:stCondLst>
                                        </p:cTn>
                                        <p:tgtEl>
                                          <p:spTgt spid="278">
                                            <p:txEl>
                                              <p:pRg st="0" end="0"/>
                                            </p:txEl>
                                          </p:spTgt>
                                        </p:tgtEl>
                                        <p:attrNameLst>
                                          <p:attrName>style.visibility</p:attrName>
                                        </p:attrNameLst>
                                      </p:cBhvr>
                                      <p:to>
                                        <p:strVal val="visible"/>
                                      </p:to>
                                    </p:set>
                                  </p:childTnLst>
                                </p:cTn>
                              </p:par>
                            </p:childTnLst>
                          </p:cTn>
                        </p:par>
                      </p:childTnLst>
                    </p:cTn>
                  </p:par>
                  <p:par>
                    <p:cTn id="278" fill="hold">
                      <p:stCondLst>
                        <p:cond delay="indefinite"/>
                      </p:stCondLst>
                      <p:childTnLst>
                        <p:par>
                          <p:cTn id="279" fill="hold">
                            <p:stCondLst>
                              <p:cond delay="0"/>
                            </p:stCondLst>
                            <p:childTnLst>
                              <p:par>
                                <p:cTn id="280" dur="indefinite" nodeType="clickEffect" fill="hold" presetClass="entr" presetID="1">
                                  <p:stCondLst>
                                    <p:cond delay="0"/>
                                  </p:stCondLst>
                                  <p:childTnLst>
                                    <p:set>
                                      <p:cBhvr>
                                        <p:cTn id="281" dur="1" fill="hold">
                                          <p:stCondLst>
                                            <p:cond delay="0"/>
                                          </p:stCondLst>
                                        </p:cTn>
                                        <p:tgtEl>
                                          <p:spTgt spid="278">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282" name=""/>
          <p:cNvSpPr/>
          <p:nvPr/>
        </p:nvSpPr>
        <p:spPr>
          <a:xfrm>
            <a:off x="4428000" y="972000"/>
            <a:ext cx="5183640" cy="431964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Tabii ki, ilk karşılaşmalarda bunun yanlış olduğunu hemen fark ettiler ve rezil oldular.</a:t>
            </a:r>
            <a:endParaRPr b="0" lang="bg-BG" sz="1800" strike="noStrike" u="none">
              <a:solidFill>
                <a:srgbClr val="ffffff"/>
              </a:solidFill>
              <a:effectLst/>
              <a:uFillTx/>
              <a:latin typeface="Arial"/>
            </a:endParaRPr>
          </a:p>
          <a:p>
            <a:pPr marL="216000" indent="-216000">
              <a:lnSpc>
                <a:spcPct val="100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Gerçek misyonerler Azusa Street’in yolladığı garibanlara acıyıp eve dönebilmeleri için yolculuk masraflarını ödediler.</a:t>
            </a:r>
            <a:endParaRPr b="0" lang="bg-BG" sz="1800" strike="noStrike" u="none">
              <a:solidFill>
                <a:srgbClr val="ffffff"/>
              </a:solidFill>
              <a:effectLst/>
              <a:uFillTx/>
              <a:latin typeface="Arial"/>
            </a:endParaRPr>
          </a:p>
          <a:p>
            <a:pPr marL="216000" indent="-216000">
              <a:lnSpc>
                <a:spcPct val="100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Bu kocaman rezillikten sonra dillerde konuşmayı tutan karizmatikler tövbe edip “yanıldık, aldandık“ demediler, dilde konuşmaya başka anlam verdiler: diller yeryzünde konuşulan olağan diller değilmiş, kimsenin bilmediği </a:t>
            </a:r>
            <a:r>
              <a:rPr b="1" lang="de-DE" sz="1800" strike="noStrike" u="none">
                <a:solidFill>
                  <a:srgbClr val="ffff00"/>
                </a:solidFill>
                <a:effectLst/>
                <a:uFillTx/>
                <a:latin typeface="Trebuchet MS"/>
                <a:ea typeface="Microsoft YaHei"/>
              </a:rPr>
              <a:t>GÖK DİLLERİ</a:t>
            </a:r>
            <a:r>
              <a:rPr b="0" lang="de-DE" sz="1800" strike="noStrike" u="none">
                <a:solidFill>
                  <a:srgbClr val="ffffff"/>
                </a:solidFill>
                <a:effectLst/>
                <a:uFillTx/>
                <a:latin typeface="Trebuchet MS"/>
                <a:ea typeface="Microsoft YaHei"/>
              </a:rPr>
              <a:t> imiş.</a:t>
            </a:r>
            <a:endParaRPr b="0" lang="bg-BG" sz="1800" strike="noStrike" u="none">
              <a:solidFill>
                <a:srgbClr val="ffffff"/>
              </a:solidFill>
              <a:effectLst/>
              <a:uFillTx/>
              <a:latin typeface="Arial"/>
            </a:endParaRPr>
          </a:p>
          <a:p>
            <a:pPr marL="216000" indent="-216000">
              <a:lnSpc>
                <a:spcPct val="100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İşte, 'Gök Dili' anlayışının temelinde açık bir yalan yatıyor !!!</a:t>
            </a:r>
            <a:endParaRPr b="0" lang="bg-BG" sz="1800" strike="noStrike" u="none">
              <a:solidFill>
                <a:srgbClr val="ffffff"/>
              </a:solidFill>
              <a:effectLst/>
              <a:uFillTx/>
              <a:latin typeface="Arial"/>
            </a:endParaRPr>
          </a:p>
        </p:txBody>
      </p:sp>
      <p:pic>
        <p:nvPicPr>
          <p:cNvPr id="283" name="" descr=""/>
          <p:cNvPicPr/>
          <p:nvPr/>
        </p:nvPicPr>
        <p:blipFill>
          <a:blip r:embed="rId1"/>
          <a:srcRect l="0" t="0" r="0" b="5053"/>
          <a:stretch/>
        </p:blipFill>
        <p:spPr>
          <a:xfrm>
            <a:off x="432000" y="2808000"/>
            <a:ext cx="3614760" cy="1943640"/>
          </a:xfrm>
          <a:prstGeom prst="rect">
            <a:avLst/>
          </a:prstGeom>
          <a:noFill/>
          <a:ln w="0">
            <a:noFill/>
          </a:ln>
        </p:spPr>
      </p:pic>
      <p:sp>
        <p:nvSpPr>
          <p:cNvPr id="284" name=""/>
          <p:cNvSpPr/>
          <p:nvPr/>
        </p:nvSpPr>
        <p:spPr>
          <a:xfrm>
            <a:off x="0" y="0"/>
            <a:ext cx="10112040" cy="64764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Karizmatik hareketinin tarihçesi</a:t>
            </a:r>
            <a:endParaRPr b="0" lang="bg-BG" sz="2800" strike="noStrike" u="none">
              <a:solidFill>
                <a:srgbClr val="ffffff"/>
              </a:solidFill>
              <a:effectLst/>
              <a:uFillTx/>
              <a:latin typeface="Arial"/>
            </a:endParaRPr>
          </a:p>
        </p:txBody>
      </p:sp>
      <p:sp>
        <p:nvSpPr>
          <p:cNvPr id="285" name=""/>
          <p:cNvSpPr/>
          <p:nvPr/>
        </p:nvSpPr>
        <p:spPr>
          <a:xfrm>
            <a:off x="326160" y="869760"/>
            <a:ext cx="3885840" cy="1290240"/>
          </a:xfrm>
          <a:prstGeom prst="rect">
            <a:avLst/>
          </a:prstGeom>
          <a:gradFill rotWithShape="0">
            <a:gsLst>
              <a:gs pos="0">
                <a:srgbClr val="000000"/>
              </a:gs>
              <a:gs pos="100000">
                <a:srgbClr val="2a6099"/>
              </a:gs>
            </a:gsLst>
            <a:lin ang="5400000"/>
          </a:gradFill>
          <a:ln w="0">
            <a:noFill/>
          </a:ln>
        </p:spPr>
        <p:style>
          <a:lnRef idx="0"/>
          <a:fillRef idx="0"/>
          <a:effectRef idx="0"/>
          <a:fontRef idx="minor"/>
        </p:style>
        <p:txBody>
          <a:bodyPr lIns="90000" rIns="90000" tIns="45000" bIns="45000" anchor="t">
            <a:noAutofit/>
          </a:bodyPr>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ff00"/>
                </a:solidFill>
                <a:effectLst/>
                <a:uFillTx/>
                <a:latin typeface="Trebuchet MS"/>
                <a:ea typeface="DejaVu Sans"/>
              </a:rPr>
              <a:t>Önemli bir not:</a:t>
            </a:r>
            <a:endParaRPr b="0" lang="bg-BG" sz="1800" strike="noStrike" u="none">
              <a:solidFill>
                <a:srgbClr val="000000"/>
              </a:solidFill>
              <a:effectLst/>
              <a:uFillTx/>
              <a:latin typeface="Arial"/>
            </a:endParaRPr>
          </a:p>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DejaVu Sans"/>
              </a:rPr>
              <a:t>O zamana kadar ‘dillerde konuşmak’ nasıl anlaşılırdı: </a:t>
            </a:r>
            <a:r>
              <a:rPr b="0" i="1" lang="de-DE" sz="1800" strike="noStrike" u="none">
                <a:solidFill>
                  <a:srgbClr val="ffffff"/>
                </a:solidFill>
                <a:effectLst/>
                <a:uFillTx/>
                <a:latin typeface="Trebuchet MS"/>
                <a:ea typeface="DejaVu Sans"/>
              </a:rPr>
              <a:t>yeryüzünde konuşan normal diller</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82" dur="indefinite" restart="never" nodeType="tmRoot">
          <p:childTnLst>
            <p:seq>
              <p:cTn id="283" dur="indefinite" nodeType="mainSeq">
                <p:childTnLst>
                  <p:par>
                    <p:cTn id="284" fill="hold">
                      <p:stCondLst>
                        <p:cond delay="indefinite"/>
                      </p:stCondLst>
                      <p:childTnLst>
                        <p:par>
                          <p:cTn id="285" fill="hold">
                            <p:stCondLst>
                              <p:cond delay="0"/>
                            </p:stCondLst>
                            <p:childTnLst>
                              <p:par>
                                <p:cTn id="286" dur="indefinite" nodeType="clickEffect" fill="hold" presetClass="entr" presetID="1">
                                  <p:stCondLst>
                                    <p:cond delay="0"/>
                                  </p:stCondLst>
                                  <p:childTnLst>
                                    <p:set>
                                      <p:cBhvr>
                                        <p:cTn id="287" dur="1" fill="hold">
                                          <p:stCondLst>
                                            <p:cond delay="0"/>
                                          </p:stCondLst>
                                        </p:cTn>
                                        <p:tgtEl>
                                          <p:spTgt spid="282">
                                            <p:txEl>
                                              <p:pRg st="0" end="0"/>
                                            </p:txEl>
                                          </p:spTgt>
                                        </p:tgtEl>
                                        <p:attrNameLst>
                                          <p:attrName>style.visibility</p:attrName>
                                        </p:attrNameLst>
                                      </p:cBhvr>
                                      <p:to>
                                        <p:strVal val="visible"/>
                                      </p:to>
                                    </p:set>
                                  </p:childTnLst>
                                </p:cTn>
                              </p:par>
                            </p:childTnLst>
                          </p:cTn>
                        </p:par>
                      </p:childTnLst>
                    </p:cTn>
                  </p:par>
                  <p:par>
                    <p:cTn id="288" fill="hold">
                      <p:stCondLst>
                        <p:cond delay="indefinite"/>
                      </p:stCondLst>
                      <p:childTnLst>
                        <p:par>
                          <p:cTn id="289" fill="hold">
                            <p:stCondLst>
                              <p:cond delay="0"/>
                            </p:stCondLst>
                            <p:childTnLst>
                              <p:par>
                                <p:cTn id="290" dur="indefinite" nodeType="clickEffect" fill="hold" presetClass="entr" presetID="1">
                                  <p:stCondLst>
                                    <p:cond delay="0"/>
                                  </p:stCondLst>
                                  <p:childTnLst>
                                    <p:set>
                                      <p:cBhvr>
                                        <p:cTn id="291" dur="1" fill="hold">
                                          <p:stCondLst>
                                            <p:cond delay="0"/>
                                          </p:stCondLst>
                                        </p:cTn>
                                        <p:tgtEl>
                                          <p:spTgt spid="282">
                                            <p:txEl>
                                              <p:pRg st="1" end="1"/>
                                            </p:txEl>
                                          </p:spTgt>
                                        </p:tgtEl>
                                        <p:attrNameLst>
                                          <p:attrName>style.visibility</p:attrName>
                                        </p:attrNameLst>
                                      </p:cBhvr>
                                      <p:to>
                                        <p:strVal val="visible"/>
                                      </p:to>
                                    </p:set>
                                  </p:childTnLst>
                                </p:cTn>
                              </p:par>
                            </p:childTnLst>
                          </p:cTn>
                        </p:par>
                      </p:childTnLst>
                    </p:cTn>
                  </p:par>
                  <p:par>
                    <p:cTn id="292" fill="hold">
                      <p:stCondLst>
                        <p:cond delay="indefinite"/>
                      </p:stCondLst>
                      <p:childTnLst>
                        <p:par>
                          <p:cTn id="293" fill="hold">
                            <p:stCondLst>
                              <p:cond delay="0"/>
                            </p:stCondLst>
                            <p:childTnLst>
                              <p:par>
                                <p:cTn id="294" dur="indefinite" nodeType="clickEffect" fill="hold" presetClass="entr" presetID="1">
                                  <p:stCondLst>
                                    <p:cond delay="0"/>
                                  </p:stCondLst>
                                  <p:childTnLst>
                                    <p:set>
                                      <p:cBhvr>
                                        <p:cTn id="295" dur="1" fill="hold">
                                          <p:stCondLst>
                                            <p:cond delay="0"/>
                                          </p:stCondLst>
                                        </p:cTn>
                                        <p:tgtEl>
                                          <p:spTgt spid="282">
                                            <p:txEl>
                                              <p:pRg st="2" end="2"/>
                                            </p:txEl>
                                          </p:spTgt>
                                        </p:tgtEl>
                                        <p:attrNameLst>
                                          <p:attrName>style.visibility</p:attrName>
                                        </p:attrNameLst>
                                      </p:cBhvr>
                                      <p:to>
                                        <p:strVal val="visible"/>
                                      </p:to>
                                    </p:set>
                                  </p:childTnLst>
                                </p:cTn>
                              </p:par>
                            </p:childTnLst>
                          </p:cTn>
                        </p:par>
                      </p:childTnLst>
                    </p:cTn>
                  </p:par>
                  <p:par>
                    <p:cTn id="296" fill="hold">
                      <p:stCondLst>
                        <p:cond delay="indefinite"/>
                      </p:stCondLst>
                      <p:childTnLst>
                        <p:par>
                          <p:cTn id="297" fill="hold">
                            <p:stCondLst>
                              <p:cond delay="0"/>
                            </p:stCondLst>
                            <p:childTnLst>
                              <p:par>
                                <p:cTn id="298" dur="indefinite" nodeType="clickEffect" fill="hold" presetClass="entr" presetID="1">
                                  <p:stCondLst>
                                    <p:cond delay="0"/>
                                  </p:stCondLst>
                                  <p:childTnLst>
                                    <p:set>
                                      <p:cBhvr>
                                        <p:cTn id="299" dur="1" fill="hold">
                                          <p:stCondLst>
                                            <p:cond delay="0"/>
                                          </p:stCondLst>
                                        </p:cTn>
                                        <p:tgtEl>
                                          <p:spTgt spid="282">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286" name=""/>
          <p:cNvSpPr/>
          <p:nvPr/>
        </p:nvSpPr>
        <p:spPr>
          <a:xfrm>
            <a:off x="2808000" y="866520"/>
            <a:ext cx="3628800" cy="269712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99"/>
              </a:spcBef>
              <a:spcAft>
                <a:spcPts val="99"/>
              </a:spcAft>
              <a:tabLst>
                <a:tab algn="l" pos="0"/>
              </a:tabLst>
            </a:pPr>
            <a:r>
              <a:rPr b="1" lang="de-DE" sz="1800" strike="noStrike" u="none">
                <a:solidFill>
                  <a:srgbClr val="ffff00"/>
                </a:solidFill>
                <a:effectLst/>
                <a:uFillTx/>
                <a:latin typeface="Trebuchet MS"/>
                <a:ea typeface="Microsoft YaHei"/>
              </a:rPr>
              <a:t>‘İkinci Yağmur’ hareketi </a:t>
            </a:r>
            <a:r>
              <a:rPr b="0" lang="de-DE" sz="1800" strike="noStrike" u="none">
                <a:solidFill>
                  <a:srgbClr val="ffffff"/>
                </a:solidFill>
                <a:effectLst/>
                <a:uFillTx/>
                <a:latin typeface="Trebuchet MS"/>
                <a:ea typeface="Microsoft YaHei"/>
              </a:rPr>
              <a:t>  </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William Branham  (1946-1965)</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yeni bir uyanış beklentisi</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1948 -  İsrail devleti kuruluyor</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Karizmatik hareketi politakaya karışmaya başlıyor</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TV müjdelemenin başlangıcı</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Kendini 'beden almış Tanrı' olarak ilan etti.</a:t>
            </a:r>
            <a:endParaRPr b="0" lang="bg-BG" sz="1800" strike="noStrike" u="none">
              <a:solidFill>
                <a:srgbClr val="ffffff"/>
              </a:solidFill>
              <a:effectLst/>
              <a:uFillTx/>
              <a:latin typeface="Arial"/>
            </a:endParaRPr>
          </a:p>
        </p:txBody>
      </p:sp>
      <p:sp>
        <p:nvSpPr>
          <p:cNvPr id="287" name=""/>
          <p:cNvSpPr/>
          <p:nvPr/>
        </p:nvSpPr>
        <p:spPr>
          <a:xfrm>
            <a:off x="2916000" y="3780000"/>
            <a:ext cx="7164360" cy="151164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99"/>
              </a:spcBef>
              <a:spcAft>
                <a:spcPts val="99"/>
              </a:spcAft>
              <a:tabLst>
                <a:tab algn="l" pos="0"/>
              </a:tabLst>
            </a:pPr>
            <a:r>
              <a:rPr b="1" lang="de-DE" sz="1800" strike="noStrike" u="none">
                <a:solidFill>
                  <a:srgbClr val="ffff00"/>
                </a:solidFill>
                <a:effectLst/>
                <a:uFillTx/>
                <a:latin typeface="Trebuchet MS"/>
                <a:ea typeface="Microsoft YaHei"/>
              </a:rPr>
              <a:t>Denominasyonlara yayılma</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Eski kiliselerde de Pentikostçu öğretileri kabul edilmeye başlıyor.</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1960: Episkopal, Lüteryen, Presviteryen kiliseleri</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1970: Katolikler - 1980: Ortodokslar </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Karizmatikler artık kendini protestan değil, ama başka karizmatiklere yakın hissederler.</a:t>
            </a:r>
            <a:endParaRPr b="0" lang="bg-BG" sz="1800" strike="noStrike" u="none">
              <a:solidFill>
                <a:srgbClr val="ffffff"/>
              </a:solidFill>
              <a:effectLst/>
              <a:uFillTx/>
              <a:latin typeface="Arial"/>
            </a:endParaRPr>
          </a:p>
        </p:txBody>
      </p:sp>
      <p:sp>
        <p:nvSpPr>
          <p:cNvPr id="288" name=""/>
          <p:cNvSpPr/>
          <p:nvPr/>
        </p:nvSpPr>
        <p:spPr>
          <a:xfrm>
            <a:off x="650160" y="4257000"/>
            <a:ext cx="1725480" cy="818640"/>
          </a:xfrm>
          <a:prstGeom prst="ellipse">
            <a:avLst/>
          </a:prstGeom>
          <a:solidFill>
            <a:srgbClr val="333333"/>
          </a:solidFill>
          <a:ln w="54720">
            <a:solidFill>
              <a:srgbClr val="bdb76b"/>
            </a:solidFill>
            <a:round/>
          </a:ln>
        </p:spPr>
        <p:style>
          <a:lnRef idx="0"/>
          <a:fillRef idx="0"/>
          <a:effectRef idx="0"/>
          <a:fontRef idx="minor"/>
        </p:style>
        <p:txBody>
          <a:bodyPr lIns="117360" rIns="117360" tIns="72360" bIns="72360" anchor="ctr">
            <a:noAutofit/>
          </a:bodyPr>
          <a:p>
            <a:pPr algn="ctr">
              <a:lnSpc>
                <a:spcPct val="10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bdb76b"/>
                </a:solidFill>
                <a:effectLst/>
                <a:uFillTx/>
                <a:latin typeface="Arial"/>
                <a:ea typeface="DejaVu Sans"/>
              </a:rPr>
              <a:t>2. DALGA</a:t>
            </a:r>
            <a:endParaRPr b="0" lang="bg-BG" sz="2000" strike="noStrike" u="none">
              <a:solidFill>
                <a:srgbClr val="ffffff"/>
              </a:solidFill>
              <a:effectLst/>
              <a:uFillTx/>
              <a:latin typeface="Arial"/>
            </a:endParaRPr>
          </a:p>
        </p:txBody>
      </p:sp>
      <p:pic>
        <p:nvPicPr>
          <p:cNvPr id="289" name="" descr=""/>
          <p:cNvPicPr/>
          <p:nvPr/>
        </p:nvPicPr>
        <p:blipFill>
          <a:blip r:embed="rId1"/>
          <a:stretch/>
        </p:blipFill>
        <p:spPr>
          <a:xfrm>
            <a:off x="324000" y="911160"/>
            <a:ext cx="2282040" cy="3084480"/>
          </a:xfrm>
          <a:prstGeom prst="rect">
            <a:avLst/>
          </a:prstGeom>
          <a:noFill/>
          <a:ln w="0">
            <a:noFill/>
          </a:ln>
        </p:spPr>
      </p:pic>
      <p:pic>
        <p:nvPicPr>
          <p:cNvPr id="290" name="" descr=""/>
          <p:cNvPicPr/>
          <p:nvPr/>
        </p:nvPicPr>
        <p:blipFill>
          <a:blip r:embed="rId2"/>
          <a:srcRect l="0" t="0" r="23698" b="0"/>
          <a:stretch/>
        </p:blipFill>
        <p:spPr>
          <a:xfrm>
            <a:off x="6532920" y="864000"/>
            <a:ext cx="3294720" cy="3023640"/>
          </a:xfrm>
          <a:prstGeom prst="rect">
            <a:avLst/>
          </a:prstGeom>
          <a:noFill/>
          <a:ln w="0">
            <a:noFill/>
          </a:ln>
        </p:spPr>
      </p:pic>
      <p:sp>
        <p:nvSpPr>
          <p:cNvPr id="291" name=""/>
          <p:cNvSpPr/>
          <p:nvPr/>
        </p:nvSpPr>
        <p:spPr>
          <a:xfrm>
            <a:off x="0" y="0"/>
            <a:ext cx="10112040" cy="64764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Karizmatik hareketinin tarihçesi</a:t>
            </a:r>
            <a:endParaRPr b="0" lang="bg-BG" sz="2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300" dur="indefinite" restart="never" nodeType="tmRoot">
          <p:childTnLst>
            <p:seq>
              <p:cTn id="301" dur="indefinite" nodeType="mainSeq">
                <p:childTnLst>
                  <p:par>
                    <p:cTn id="302" dur="indefinite" fill="hold">
                      <p:stCondLst>
                        <p:cond delay="indefinite"/>
                      </p:stCondLst>
                      <p:childTnLst>
                        <p:par>
                          <p:cTn id="303" dur="indefinite" fill="hold">
                            <p:stCondLst>
                              <p:cond delay="0"/>
                            </p:stCondLst>
                            <p:childTnLst>
                              <p:par>
                                <p:cTn id="304" dur="indefinite" nodeType="clickEffect" fill="hold" presetClass="entr" presetID="1">
                                  <p:stCondLst>
                                    <p:cond delay="0"/>
                                  </p:stCondLst>
                                  <p:childTnLst>
                                    <p:set>
                                      <p:cBhvr>
                                        <p:cTn id="305" dur="1" fill="hold">
                                          <p:stCondLst>
                                            <p:cond delay="0"/>
                                          </p:stCondLst>
                                        </p:cTn>
                                        <p:tgtEl>
                                          <p:spTgt spid="290"/>
                                        </p:tgtEl>
                                        <p:attrNameLst>
                                          <p:attrName>style.visibility</p:attrName>
                                        </p:attrNameLst>
                                      </p:cBhvr>
                                      <p:to>
                                        <p:strVal val="visible"/>
                                      </p:to>
                                    </p:set>
                                  </p:childTnLst>
                                </p:cTn>
                              </p:par>
                            </p:childTnLst>
                          </p:cTn>
                        </p:par>
                        <p:par>
                          <p:cTn id="306" dur="indefinite" fill="hold">
                            <p:stCondLst>
                              <p:cond delay="1"/>
                            </p:stCondLst>
                            <p:childTnLst>
                              <p:par>
                                <p:cTn id="307" dur="indefinite" nodeType="afterEffect" fill="hold" presetClass="entr" presetID="1">
                                  <p:stCondLst>
                                    <p:cond delay="0"/>
                                  </p:stCondLst>
                                  <p:childTnLst>
                                    <p:set>
                                      <p:cBhvr>
                                        <p:cTn id="308" dur="1" fill="hold">
                                          <p:stCondLst>
                                            <p:cond delay="0"/>
                                          </p:stCondLst>
                                        </p:cTn>
                                        <p:tgtEl>
                                          <p:spTgt spid="2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292" name=""/>
          <p:cNvSpPr/>
          <p:nvPr/>
        </p:nvSpPr>
        <p:spPr>
          <a:xfrm>
            <a:off x="180000" y="3384000"/>
            <a:ext cx="3491640" cy="214452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99"/>
              </a:spcBef>
              <a:spcAft>
                <a:spcPts val="99"/>
              </a:spcAft>
              <a:tabLst>
                <a:tab algn="l" pos="0"/>
              </a:tabLst>
            </a:pPr>
            <a:r>
              <a:rPr b="1" lang="de-DE" sz="1800" strike="noStrike" u="none">
                <a:solidFill>
                  <a:srgbClr val="ffff00"/>
                </a:solidFill>
                <a:effectLst/>
                <a:uFillTx/>
                <a:latin typeface="Trebuchet MS"/>
                <a:ea typeface="Microsoft YaHei"/>
              </a:rPr>
              <a:t>‘Toronto bereketi’ (1994)</a:t>
            </a:r>
            <a:r>
              <a:rPr b="0" lang="de-DE" sz="1800" strike="noStrike" u="none">
                <a:solidFill>
                  <a:srgbClr val="ffffff"/>
                </a:solidFill>
                <a:effectLst/>
                <a:uFillTx/>
                <a:latin typeface="Trebuchet MS"/>
                <a:ea typeface="Microsoft YaHei"/>
              </a:rPr>
              <a:t> </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John Wimber (1946-1965) - Vineyard kiliseleri</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Kutsal Ruh’ta vuruk</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kutsal kahkahalar</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hayvan sesleri</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‘Power müjdelemesi’</a:t>
            </a:r>
            <a:endParaRPr b="0" lang="bg-BG" sz="1800" strike="noStrike" u="none">
              <a:solidFill>
                <a:srgbClr val="ffffff"/>
              </a:solidFill>
              <a:effectLst/>
              <a:uFillTx/>
              <a:latin typeface="Arial"/>
            </a:endParaRPr>
          </a:p>
        </p:txBody>
      </p:sp>
      <p:sp>
        <p:nvSpPr>
          <p:cNvPr id="293" name=""/>
          <p:cNvSpPr/>
          <p:nvPr/>
        </p:nvSpPr>
        <p:spPr>
          <a:xfrm>
            <a:off x="4536000" y="3456000"/>
            <a:ext cx="5291640" cy="219204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99"/>
              </a:spcBef>
              <a:spcAft>
                <a:spcPts val="99"/>
              </a:spcAft>
              <a:tabLst>
                <a:tab algn="l" pos="0"/>
              </a:tabLst>
            </a:pPr>
            <a:r>
              <a:rPr b="1" lang="de-DE" sz="1800" strike="noStrike" u="none">
                <a:solidFill>
                  <a:srgbClr val="ffff00"/>
                </a:solidFill>
                <a:effectLst/>
                <a:uFillTx/>
                <a:latin typeface="Trebuchet MS"/>
                <a:ea typeface="Microsoft YaHei"/>
              </a:rPr>
              <a:t>Yeni Elçiler Reformasyonu </a:t>
            </a:r>
            <a:endParaRPr b="0" lang="bg-BG" sz="1800" strike="noStrike" u="none">
              <a:solidFill>
                <a:srgbClr val="ffffff"/>
              </a:solidFill>
              <a:effectLst/>
              <a:uFillTx/>
              <a:latin typeface="Arial"/>
            </a:endParaRPr>
          </a:p>
          <a:p>
            <a:pPr marL="216000" indent="-216000">
              <a:lnSpc>
                <a:spcPct val="100000"/>
              </a:lnSpc>
              <a:spcBef>
                <a:spcPts val="74"/>
              </a:spcBef>
              <a:spcAft>
                <a:spcPts val="10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C. Peter Wagner (1996-2016) + Bill Johnson (Redding, Kalifornia)</a:t>
            </a:r>
            <a:endParaRPr b="0" lang="bg-BG" sz="1800" strike="noStrike" u="none">
              <a:solidFill>
                <a:srgbClr val="ffffff"/>
              </a:solidFill>
              <a:effectLst/>
              <a:uFillTx/>
              <a:latin typeface="Arial"/>
            </a:endParaRPr>
          </a:p>
          <a:p>
            <a:pPr marL="216000" indent="-216000">
              <a:lnSpc>
                <a:spcPct val="100000"/>
              </a:lnSpc>
              <a:spcBef>
                <a:spcPts val="74"/>
              </a:spcBef>
              <a:spcAft>
                <a:spcPts val="10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Efes 4:11 ‘Beş yönlü hizmet’ – yüzyıllar boyunca apostollar ve peygamberler eksik imiş. Şimdi Rab onları yeniden kaldırırmış. Artık kilise eksik değilmiş, büyücekmiş...</a:t>
            </a:r>
            <a:endParaRPr b="0" lang="bg-BG" sz="1800" strike="noStrike" u="none">
              <a:solidFill>
                <a:srgbClr val="ffffff"/>
              </a:solidFill>
              <a:effectLst/>
              <a:uFillTx/>
              <a:latin typeface="Arial"/>
            </a:endParaRPr>
          </a:p>
        </p:txBody>
      </p:sp>
      <p:sp>
        <p:nvSpPr>
          <p:cNvPr id="294" name=""/>
          <p:cNvSpPr/>
          <p:nvPr/>
        </p:nvSpPr>
        <p:spPr>
          <a:xfrm>
            <a:off x="3024000" y="1200960"/>
            <a:ext cx="1725480" cy="819000"/>
          </a:xfrm>
          <a:prstGeom prst="ellipse">
            <a:avLst/>
          </a:prstGeom>
          <a:solidFill>
            <a:srgbClr val="333333"/>
          </a:solidFill>
          <a:ln w="54720">
            <a:solidFill>
              <a:srgbClr val="bdb76b"/>
            </a:solidFill>
            <a:round/>
          </a:ln>
        </p:spPr>
        <p:style>
          <a:lnRef idx="0"/>
          <a:fillRef idx="0"/>
          <a:effectRef idx="0"/>
          <a:fontRef idx="minor"/>
        </p:style>
        <p:txBody>
          <a:bodyPr lIns="117360" rIns="117360" tIns="72360" bIns="72360" anchor="ctr">
            <a:noAutofit/>
          </a:bodyPr>
          <a:p>
            <a:pPr algn="ctr">
              <a:lnSpc>
                <a:spcPct val="10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bdb76b"/>
                </a:solidFill>
                <a:effectLst/>
                <a:uFillTx/>
                <a:latin typeface="Arial"/>
                <a:ea typeface="DejaVu Sans"/>
              </a:rPr>
              <a:t>3. DALGA</a:t>
            </a:r>
            <a:endParaRPr b="0" lang="bg-BG" sz="2000" strike="noStrike" u="none">
              <a:solidFill>
                <a:srgbClr val="ffffff"/>
              </a:solidFill>
              <a:effectLst/>
              <a:uFillTx/>
              <a:latin typeface="Arial"/>
            </a:endParaRPr>
          </a:p>
        </p:txBody>
      </p:sp>
      <p:pic>
        <p:nvPicPr>
          <p:cNvPr id="295" name="" descr=""/>
          <p:cNvPicPr/>
          <p:nvPr/>
        </p:nvPicPr>
        <p:blipFill>
          <a:blip r:embed="rId1"/>
          <a:stretch/>
        </p:blipFill>
        <p:spPr>
          <a:xfrm>
            <a:off x="360000" y="848880"/>
            <a:ext cx="2150640" cy="2426760"/>
          </a:xfrm>
          <a:prstGeom prst="rect">
            <a:avLst/>
          </a:prstGeom>
          <a:noFill/>
          <a:ln w="0">
            <a:noFill/>
          </a:ln>
        </p:spPr>
      </p:pic>
      <p:pic>
        <p:nvPicPr>
          <p:cNvPr id="296" name="" descr=""/>
          <p:cNvPicPr/>
          <p:nvPr/>
        </p:nvPicPr>
        <p:blipFill>
          <a:blip r:embed="rId2"/>
          <a:srcRect l="9247" t="0" r="0" b="0"/>
          <a:stretch/>
        </p:blipFill>
        <p:spPr>
          <a:xfrm>
            <a:off x="5223240" y="864000"/>
            <a:ext cx="2228400" cy="2461680"/>
          </a:xfrm>
          <a:prstGeom prst="rect">
            <a:avLst/>
          </a:prstGeom>
          <a:noFill/>
          <a:ln w="0">
            <a:noFill/>
          </a:ln>
        </p:spPr>
      </p:pic>
      <p:pic>
        <p:nvPicPr>
          <p:cNvPr id="297" name="" descr=""/>
          <p:cNvPicPr/>
          <p:nvPr/>
        </p:nvPicPr>
        <p:blipFill>
          <a:blip r:embed="rId3"/>
          <a:srcRect l="13190" t="11223" r="7592" b="0"/>
          <a:stretch/>
        </p:blipFill>
        <p:spPr>
          <a:xfrm>
            <a:off x="7648200" y="903240"/>
            <a:ext cx="1855440" cy="2444400"/>
          </a:xfrm>
          <a:prstGeom prst="rect">
            <a:avLst/>
          </a:prstGeom>
          <a:noFill/>
          <a:ln w="36720">
            <a:solidFill>
              <a:srgbClr val="db7093"/>
            </a:solidFill>
            <a:round/>
          </a:ln>
        </p:spPr>
      </p:pic>
      <p:sp>
        <p:nvSpPr>
          <p:cNvPr id="298" name=""/>
          <p:cNvSpPr/>
          <p:nvPr/>
        </p:nvSpPr>
        <p:spPr>
          <a:xfrm>
            <a:off x="0" y="0"/>
            <a:ext cx="10112040" cy="64764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Karizmatik hareketinin tarihçesi</a:t>
            </a:r>
            <a:endParaRPr b="0" lang="bg-BG" sz="2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309" dur="indefinite" restart="never" nodeType="tmRoot">
          <p:childTnLst>
            <p:seq>
              <p:cTn id="310" dur="indefinite" nodeType="mainSeq">
                <p:childTnLst>
                  <p:par>
                    <p:cTn id="311" dur="indefinite" fill="hold">
                      <p:stCondLst>
                        <p:cond delay="indefinite"/>
                      </p:stCondLst>
                      <p:childTnLst>
                        <p:par>
                          <p:cTn id="312" dur="indefinite" fill="hold">
                            <p:stCondLst>
                              <p:cond delay="0"/>
                            </p:stCondLst>
                            <p:childTnLst>
                              <p:par>
                                <p:cTn id="313" dur="indefinite" nodeType="clickEffect" fill="hold" presetClass="entr" presetID="1">
                                  <p:stCondLst>
                                    <p:cond delay="0"/>
                                  </p:stCondLst>
                                  <p:childTnLst>
                                    <p:set>
                                      <p:cBhvr>
                                        <p:cTn id="314" dur="1" fill="hold">
                                          <p:stCondLst>
                                            <p:cond delay="0"/>
                                          </p:stCondLst>
                                        </p:cTn>
                                        <p:tgtEl>
                                          <p:spTgt spid="296"/>
                                        </p:tgtEl>
                                        <p:attrNameLst>
                                          <p:attrName>style.visibility</p:attrName>
                                        </p:attrNameLst>
                                      </p:cBhvr>
                                      <p:to>
                                        <p:strVal val="visible"/>
                                      </p:to>
                                    </p:set>
                                  </p:childTnLst>
                                </p:cTn>
                              </p:par>
                            </p:childTnLst>
                          </p:cTn>
                        </p:par>
                        <p:par>
                          <p:cTn id="315" dur="indefinite" fill="hold">
                            <p:stCondLst>
                              <p:cond delay="1"/>
                            </p:stCondLst>
                            <p:childTnLst>
                              <p:par>
                                <p:cTn id="316" dur="indefinite" nodeType="afterEffect" fill="hold" presetClass="entr" presetID="1">
                                  <p:stCondLst>
                                    <p:cond delay="1000"/>
                                  </p:stCondLst>
                                  <p:childTnLst>
                                    <p:set>
                                      <p:cBhvr>
                                        <p:cTn id="317" dur="1" fill="hold">
                                          <p:stCondLst>
                                            <p:cond delay="0"/>
                                          </p:stCondLst>
                                        </p:cTn>
                                        <p:tgtEl>
                                          <p:spTgt spid="297"/>
                                        </p:tgtEl>
                                        <p:attrNameLst>
                                          <p:attrName>style.visibility</p:attrName>
                                        </p:attrNameLst>
                                      </p:cBhvr>
                                      <p:to>
                                        <p:strVal val="visible"/>
                                      </p:to>
                                    </p:set>
                                  </p:childTnLst>
                                </p:cTn>
                              </p:par>
                            </p:childTnLst>
                          </p:cTn>
                        </p:par>
                        <p:par>
                          <p:cTn id="318" dur="indefinite" fill="hold">
                            <p:stCondLst>
                              <p:cond delay="1000"/>
                            </p:stCondLst>
                            <p:childTnLst>
                              <p:par>
                                <p:cTn id="319" dur="indefinite" nodeType="afterEffect" fill="hold" presetClass="entr" presetID="1">
                                  <p:stCondLst>
                                    <p:cond delay="500"/>
                                  </p:stCondLst>
                                  <p:childTnLst>
                                    <p:set>
                                      <p:cBhvr>
                                        <p:cTn id="320" dur="1" fill="hold">
                                          <p:stCondLst>
                                            <p:cond delay="0"/>
                                          </p:stCondLst>
                                        </p:cTn>
                                        <p:tgtEl>
                                          <p:spTgt spid="2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299" name=""/>
          <p:cNvSpPr/>
          <p:nvPr/>
        </p:nvSpPr>
        <p:spPr>
          <a:xfrm>
            <a:off x="146160" y="612000"/>
            <a:ext cx="6369480" cy="557964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75"/>
              </a:spcBef>
              <a:spcAft>
                <a:spcPts val="99"/>
              </a:spcAft>
              <a:tabLst>
                <a:tab algn="l" pos="0"/>
              </a:tabLst>
            </a:pPr>
            <a:r>
              <a:rPr b="1" lang="de-DE" sz="2200" strike="noStrike" u="none">
                <a:solidFill>
                  <a:srgbClr val="ffff00"/>
                </a:solidFill>
                <a:effectLst/>
                <a:uFillTx/>
                <a:latin typeface="Trebuchet MS"/>
                <a:ea typeface="Microsoft YaHei"/>
              </a:rPr>
              <a:t>(1) Yeni apostollar </a:t>
            </a:r>
            <a:r>
              <a:rPr b="0" lang="de-DE" sz="2200" strike="noStrike" u="none">
                <a:solidFill>
                  <a:srgbClr val="ffffff"/>
                </a:solidFill>
                <a:effectLst/>
                <a:uFillTx/>
                <a:latin typeface="Trebuchet MS"/>
                <a:ea typeface="Microsoft YaHei"/>
              </a:rPr>
              <a:t> </a:t>
            </a:r>
            <a:endParaRPr b="0" lang="bg-BG" sz="22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Efes 4:11 “beş yonlü hizmet“ – müjdeciler, çobanlar, öğretmenler var … ama apostollar ve peygamberler yok. O yüzden a.13 gerçekleşmiyor: imanın birliği, yetişmiş insanlar ve Mesihin doluluğunun tam ölçüsü. “Rab şimdi yeniden apostollar ve peygamberler kaldırdı!“</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Gramer sahtekarlığı: ‘apostol’ sözü ‘gönderilen’ anlamındadır = misyoner (kiliseleri kuran). Ama bugünkü anlayışta misyoner başka, apostol başka. Biri sıradan imanlı, öbürü çok büyük yetkiye sahip.</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Büyük ve küçük ‘A‘ apostolları: İncile göre bir apostol İsa’nın dirilişine şahit olmalı (Elçi 1:22, 1.Kor 9:1). Tabii ki, o anlamda bugün apostol yok. Ama YER apostolları kendilerine ‘küçük A apostolları‘ dedirtiyorlar. “OK, İsa’yı görmedik, ama gene de aynı yetkiye sahibiz.“ </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Dünya çapında her kilise onlara boyun eğmeli. Bütün denominasyonları yıkmak onların amacıdır.</a:t>
            </a:r>
            <a:endParaRPr b="0" lang="bg-BG" sz="1800" strike="noStrike" u="none">
              <a:solidFill>
                <a:srgbClr val="ffffff"/>
              </a:solidFill>
              <a:effectLst/>
              <a:uFillTx/>
              <a:latin typeface="Arial"/>
            </a:endParaRPr>
          </a:p>
        </p:txBody>
      </p:sp>
      <p:pic>
        <p:nvPicPr>
          <p:cNvPr id="300" name="" descr=""/>
          <p:cNvPicPr/>
          <p:nvPr/>
        </p:nvPicPr>
        <p:blipFill>
          <a:blip r:embed="rId1"/>
          <a:stretch/>
        </p:blipFill>
        <p:spPr>
          <a:xfrm>
            <a:off x="6752880" y="756000"/>
            <a:ext cx="3182760" cy="1790280"/>
          </a:xfrm>
          <a:prstGeom prst="rect">
            <a:avLst/>
          </a:prstGeom>
          <a:noFill/>
          <a:ln w="0">
            <a:noFill/>
          </a:ln>
        </p:spPr>
      </p:pic>
      <p:pic>
        <p:nvPicPr>
          <p:cNvPr id="301" name="" descr=""/>
          <p:cNvPicPr/>
          <p:nvPr/>
        </p:nvPicPr>
        <p:blipFill>
          <a:blip r:embed="rId2"/>
          <a:stretch/>
        </p:blipFill>
        <p:spPr>
          <a:xfrm>
            <a:off x="6733800" y="2664000"/>
            <a:ext cx="3201840" cy="2136600"/>
          </a:xfrm>
          <a:prstGeom prst="rect">
            <a:avLst/>
          </a:prstGeom>
          <a:noFill/>
          <a:ln w="0">
            <a:noFill/>
          </a:ln>
        </p:spPr>
      </p:pic>
      <p:sp>
        <p:nvSpPr>
          <p:cNvPr id="302" name=""/>
          <p:cNvSpPr/>
          <p:nvPr/>
        </p:nvSpPr>
        <p:spPr>
          <a:xfrm>
            <a:off x="6919920" y="4832280"/>
            <a:ext cx="2781000" cy="79992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0e68c"/>
                </a:solidFill>
                <a:effectLst/>
                <a:uFillTx/>
                <a:latin typeface="Arial"/>
                <a:ea typeface="DejaVu Sans"/>
              </a:rPr>
              <a:t>Birbirlerini apostol olarak meshediyorlar</a:t>
            </a:r>
            <a:endParaRPr b="0" lang="bg-BG" sz="1800" strike="noStrike" u="none">
              <a:solidFill>
                <a:srgbClr val="ffffff"/>
              </a:solidFill>
              <a:effectLst/>
              <a:uFillTx/>
              <a:latin typeface="Arial"/>
            </a:endParaRPr>
          </a:p>
        </p:txBody>
      </p:sp>
      <p:sp>
        <p:nvSpPr>
          <p:cNvPr id="303" name=""/>
          <p:cNvSpPr/>
          <p:nvPr/>
        </p:nvSpPr>
        <p:spPr>
          <a:xfrm>
            <a:off x="0" y="0"/>
            <a:ext cx="10112040" cy="64764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Yeni Elçiler Reformasyonu</a:t>
            </a:r>
            <a:endParaRPr b="0" lang="bg-BG" sz="2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304" name=""/>
          <p:cNvSpPr/>
          <p:nvPr/>
        </p:nvSpPr>
        <p:spPr>
          <a:xfrm>
            <a:off x="224280" y="854280"/>
            <a:ext cx="5175360" cy="468936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80"/>
              </a:spcBef>
              <a:spcAft>
                <a:spcPts val="283"/>
              </a:spcAft>
              <a:tabLst>
                <a:tab algn="l" pos="0"/>
              </a:tabLst>
            </a:pPr>
            <a:r>
              <a:rPr b="1" lang="de-DE" sz="2200" strike="noStrike" u="none">
                <a:solidFill>
                  <a:srgbClr val="ffff00"/>
                </a:solidFill>
                <a:effectLst/>
                <a:uFillTx/>
                <a:latin typeface="Trebuchet MS"/>
                <a:ea typeface="Microsoft YaHei"/>
              </a:rPr>
              <a:t>(2) Herkes peygamberlik yapabilir</a:t>
            </a:r>
            <a:r>
              <a:rPr b="0" lang="de-DE" sz="2200" strike="noStrike" u="none">
                <a:solidFill>
                  <a:srgbClr val="ffffff"/>
                </a:solidFill>
                <a:effectLst/>
                <a:uFillTx/>
                <a:latin typeface="Trebuchet MS"/>
                <a:ea typeface="Microsoft YaHei"/>
              </a:rPr>
              <a:t> </a:t>
            </a:r>
            <a:endParaRPr b="0" lang="bg-BG" sz="2200" strike="noStrike" u="none">
              <a:solidFill>
                <a:srgbClr val="ffffff"/>
              </a:solidFill>
              <a:effectLst/>
              <a:uFillTx/>
              <a:latin typeface="Arial"/>
            </a:endParaRPr>
          </a:p>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Peygamberlik okulları: sözde Rabbin sesini ayırt etmeyi, görümleri görmeyi ve rüyaları yorumlamayı öğrenebilirsin.</a:t>
            </a:r>
            <a:endParaRPr b="0" lang="bg-BG" sz="1800" strike="noStrike" u="none">
              <a:solidFill>
                <a:srgbClr val="ffffff"/>
              </a:solidFill>
              <a:effectLst/>
              <a:uFillTx/>
              <a:latin typeface="Arial"/>
            </a:endParaRPr>
          </a:p>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Maksim Asenov: son 5 yıl içinde 500 peygamber yetiştirdi, onları da bütün kiliselere yolluyor, onları içeriden değiştirsin.</a:t>
            </a:r>
            <a:endParaRPr b="0" lang="bg-BG" sz="1800" strike="noStrike" u="none">
              <a:solidFill>
                <a:srgbClr val="ffffff"/>
              </a:solidFill>
              <a:effectLst/>
              <a:uFillTx/>
              <a:latin typeface="Arial"/>
            </a:endParaRPr>
          </a:p>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Bill Johnson kişileri eşleştiriyor, birbirlerine peygamberlerlik yaparak bu zanaatı öğrensinler.</a:t>
            </a:r>
            <a:endParaRPr b="0" lang="bg-BG" sz="1800" strike="noStrike" u="none">
              <a:solidFill>
                <a:srgbClr val="ffffff"/>
              </a:solidFill>
              <a:effectLst/>
              <a:uFillTx/>
              <a:latin typeface="Arial"/>
            </a:endParaRPr>
          </a:p>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Yanlış peygamberlik problem değilmiş. EA’da ölüm cezası vardı (Yasa 13:5), ama YA’da bu yokmuş. Hatta Bill Johnson kişilere destek veriyor yanlış peygamberlikler yapsınlar.</a:t>
            </a:r>
            <a:endParaRPr b="0" lang="bg-BG" sz="1800" strike="noStrike" u="none">
              <a:solidFill>
                <a:srgbClr val="ffffff"/>
              </a:solidFill>
              <a:effectLst/>
              <a:uFillTx/>
              <a:latin typeface="Arial"/>
            </a:endParaRPr>
          </a:p>
        </p:txBody>
      </p:sp>
      <p:pic>
        <p:nvPicPr>
          <p:cNvPr id="305" name="" descr=""/>
          <p:cNvPicPr/>
          <p:nvPr/>
        </p:nvPicPr>
        <p:blipFill>
          <a:blip r:embed="rId1"/>
          <a:stretch/>
        </p:blipFill>
        <p:spPr>
          <a:xfrm>
            <a:off x="5806440" y="864000"/>
            <a:ext cx="3697200" cy="2079360"/>
          </a:xfrm>
          <a:prstGeom prst="rect">
            <a:avLst/>
          </a:prstGeom>
          <a:noFill/>
          <a:ln w="0">
            <a:noFill/>
          </a:ln>
        </p:spPr>
      </p:pic>
      <p:pic>
        <p:nvPicPr>
          <p:cNvPr id="306" name="" descr=""/>
          <p:cNvPicPr/>
          <p:nvPr/>
        </p:nvPicPr>
        <p:blipFill>
          <a:blip r:embed="rId2"/>
          <a:stretch/>
        </p:blipFill>
        <p:spPr>
          <a:xfrm>
            <a:off x="6696000" y="2700000"/>
            <a:ext cx="2893680" cy="1864800"/>
          </a:xfrm>
          <a:prstGeom prst="rect">
            <a:avLst/>
          </a:prstGeom>
          <a:noFill/>
          <a:ln w="0">
            <a:noFill/>
          </a:ln>
        </p:spPr>
      </p:pic>
      <p:sp>
        <p:nvSpPr>
          <p:cNvPr id="307" name=""/>
          <p:cNvSpPr/>
          <p:nvPr/>
        </p:nvSpPr>
        <p:spPr>
          <a:xfrm>
            <a:off x="5623920" y="3644640"/>
            <a:ext cx="3771720" cy="444240"/>
          </a:xfrm>
          <a:prstGeom prst="rect">
            <a:avLst/>
          </a:prstGeom>
          <a:noFill/>
          <a:ln w="0">
            <a:noFill/>
          </a:ln>
        </p:spPr>
        <p:style>
          <a:lnRef idx="0"/>
          <a:fillRef idx="0"/>
          <a:effectRef idx="0"/>
          <a:fontRef idx="minor"/>
        </p:style>
        <p:txBody>
          <a:bodyPr lIns="90000" rIns="90000" tIns="45000" bIns="45000" anchor="t">
            <a:noAutofit/>
          </a:bodyPr>
          <a:p>
            <a:pPr algn="ctr">
              <a:lnSpc>
                <a:spcPct val="93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ff00"/>
                </a:solidFill>
                <a:effectLst/>
                <a:uFillTx/>
                <a:latin typeface="Arial"/>
                <a:ea typeface="DejaVu Sans"/>
              </a:rPr>
              <a:t>peygamberlik okulu kayıt formu</a:t>
            </a:r>
            <a:endParaRPr b="0" lang="bg-BG" sz="1800" strike="noStrike" u="none">
              <a:solidFill>
                <a:srgbClr val="ffffff"/>
              </a:solidFill>
              <a:effectLst/>
              <a:uFillTx/>
              <a:latin typeface="Arial"/>
            </a:endParaRPr>
          </a:p>
        </p:txBody>
      </p:sp>
      <p:sp>
        <p:nvSpPr>
          <p:cNvPr id="308" name=""/>
          <p:cNvSpPr/>
          <p:nvPr/>
        </p:nvSpPr>
        <p:spPr>
          <a:xfrm>
            <a:off x="6327720" y="6637320"/>
            <a:ext cx="2571480" cy="599760"/>
          </a:xfrm>
          <a:prstGeom prst="rect">
            <a:avLst/>
          </a:prstGeom>
          <a:noFill/>
          <a:ln w="0">
            <a:noFill/>
          </a:ln>
        </p:spPr>
        <p:style>
          <a:lnRef idx="0"/>
          <a:fillRef idx="0"/>
          <a:effectRef idx="0"/>
          <a:fontRef idx="minor"/>
        </p:style>
        <p:txBody>
          <a:bodyPr lIns="90000" rIns="90000" tIns="45000" bIns="45000" anchor="t">
            <a:noAutofit/>
          </a:bodyPr>
          <a:p>
            <a:pPr algn="ctr">
              <a:lnSpc>
                <a:spcPct val="93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eee8aa"/>
                </a:solidFill>
                <a:effectLst/>
                <a:uFillTx/>
                <a:latin typeface="Arial"/>
                <a:ea typeface="DejaVu Sans"/>
              </a:rPr>
              <a:t>şimdi müslümanları mı kopya edeceğiz?</a:t>
            </a:r>
            <a:endParaRPr b="0" lang="bg-BG" sz="1800" strike="noStrike" u="none">
              <a:solidFill>
                <a:srgbClr val="ffffff"/>
              </a:solidFill>
              <a:effectLst/>
              <a:uFillTx/>
              <a:latin typeface="Arial"/>
            </a:endParaRPr>
          </a:p>
        </p:txBody>
      </p:sp>
      <p:sp>
        <p:nvSpPr>
          <p:cNvPr id="309" name=""/>
          <p:cNvSpPr/>
          <p:nvPr/>
        </p:nvSpPr>
        <p:spPr>
          <a:xfrm>
            <a:off x="0" y="0"/>
            <a:ext cx="10112040" cy="64764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Yeni Elçiler Reformasyonu</a:t>
            </a:r>
            <a:endParaRPr b="0" lang="bg-BG" sz="2800" strike="noStrike" u="none">
              <a:solidFill>
                <a:srgbClr val="ffffff"/>
              </a:solidFill>
              <a:effectLst/>
              <a:uFillTx/>
              <a:latin typeface="Arial"/>
            </a:endParaRPr>
          </a:p>
        </p:txBody>
      </p:sp>
      <p:pic>
        <p:nvPicPr>
          <p:cNvPr id="310" name="" descr=""/>
          <p:cNvPicPr/>
          <p:nvPr/>
        </p:nvPicPr>
        <p:blipFill>
          <a:blip r:embed="rId3"/>
          <a:srcRect l="0" t="0" r="0" b="15016"/>
          <a:stretch/>
        </p:blipFill>
        <p:spPr>
          <a:xfrm>
            <a:off x="5940000" y="4159440"/>
            <a:ext cx="3714120" cy="1510920"/>
          </a:xfrm>
          <a:prstGeom prst="rect">
            <a:avLst/>
          </a:prstGeom>
          <a:noFill/>
          <a:ln w="0">
            <a:noFill/>
          </a:ln>
        </p:spPr>
      </p:pic>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311" name=""/>
          <p:cNvSpPr/>
          <p:nvPr/>
        </p:nvSpPr>
        <p:spPr>
          <a:xfrm>
            <a:off x="216000" y="756000"/>
            <a:ext cx="8639640" cy="190440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80"/>
              </a:spcBef>
              <a:spcAft>
                <a:spcPts val="283"/>
              </a:spcAft>
              <a:tabLst>
                <a:tab algn="l" pos="0"/>
              </a:tabLst>
            </a:pPr>
            <a:r>
              <a:rPr b="1" lang="de-DE" sz="2200" strike="noStrike" u="none">
                <a:solidFill>
                  <a:srgbClr val="ffff00"/>
                </a:solidFill>
                <a:effectLst/>
                <a:uFillTx/>
                <a:latin typeface="Trebuchet MS"/>
                <a:ea typeface="Microsoft YaHei"/>
              </a:rPr>
              <a:t>(3) “Yedi tepeyi kontrol etmek“ </a:t>
            </a:r>
            <a:endParaRPr b="0" lang="bg-BG" sz="2200" strike="noStrike" u="none">
              <a:solidFill>
                <a:srgbClr val="ffffff"/>
              </a:solidFill>
              <a:effectLst/>
              <a:uFillTx/>
              <a:latin typeface="Arial"/>
            </a:endParaRPr>
          </a:p>
          <a:p>
            <a:pPr marL="70956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YER hareketi sadece bütün kiliseleri ele geçirmekle yetinmiyor, bütün dünyayı kontrol etmek istiyor.</a:t>
            </a:r>
            <a:endParaRPr b="0" lang="bg-BG" sz="1800" strike="noStrike" u="none">
              <a:solidFill>
                <a:srgbClr val="ffffff"/>
              </a:solidFill>
              <a:effectLst/>
              <a:uFillTx/>
              <a:latin typeface="Arial"/>
            </a:endParaRPr>
          </a:p>
          <a:p>
            <a:pPr marL="70956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“Bu yedi alanda kendi adamlarımızı yerleştireceğiz. Zamanla Allahın krallığı yeryüzünde gerçekleşecek.“</a:t>
            </a:r>
            <a:endParaRPr b="0" lang="bg-BG" sz="1800" strike="noStrike" u="none">
              <a:solidFill>
                <a:srgbClr val="ffffff"/>
              </a:solidFill>
              <a:effectLst/>
              <a:uFillTx/>
              <a:latin typeface="Arial"/>
            </a:endParaRPr>
          </a:p>
        </p:txBody>
      </p:sp>
      <p:pic>
        <p:nvPicPr>
          <p:cNvPr id="312" name="" descr=""/>
          <p:cNvPicPr/>
          <p:nvPr/>
        </p:nvPicPr>
        <p:blipFill>
          <a:blip r:embed="rId1"/>
          <a:srcRect l="0" t="26669" r="0" b="0"/>
          <a:stretch/>
        </p:blipFill>
        <p:spPr>
          <a:xfrm>
            <a:off x="2700000" y="2772000"/>
            <a:ext cx="6881400" cy="2915640"/>
          </a:xfrm>
          <a:prstGeom prst="rect">
            <a:avLst/>
          </a:prstGeom>
          <a:noFill/>
          <a:ln w="0">
            <a:noFill/>
          </a:ln>
        </p:spPr>
      </p:pic>
      <p:pic>
        <p:nvPicPr>
          <p:cNvPr id="313" name="" descr=""/>
          <p:cNvPicPr/>
          <p:nvPr/>
        </p:nvPicPr>
        <p:blipFill>
          <a:blip r:embed="rId2"/>
          <a:srcRect l="3449" t="25302" r="1967" b="7372"/>
          <a:stretch/>
        </p:blipFill>
        <p:spPr>
          <a:xfrm>
            <a:off x="2597040" y="2486160"/>
            <a:ext cx="7014600" cy="1293480"/>
          </a:xfrm>
          <a:prstGeom prst="rect">
            <a:avLst/>
          </a:prstGeom>
          <a:noFill/>
          <a:ln w="0">
            <a:noFill/>
          </a:ln>
        </p:spPr>
      </p:pic>
      <p:sp>
        <p:nvSpPr>
          <p:cNvPr id="314" name=""/>
          <p:cNvSpPr/>
          <p:nvPr/>
        </p:nvSpPr>
        <p:spPr>
          <a:xfrm>
            <a:off x="2700000" y="4719240"/>
            <a:ext cx="7205040" cy="644400"/>
          </a:xfrm>
          <a:prstGeom prst="rect">
            <a:avLst/>
          </a:prstGeom>
          <a:solidFill>
            <a:srgbClr val="333333"/>
          </a:solidFill>
          <a:ln w="0">
            <a:noFill/>
          </a:ln>
        </p:spPr>
        <p:style>
          <a:lnRef idx="0"/>
          <a:fillRef idx="0"/>
          <a:effectRef idx="0"/>
          <a:fontRef idx="minor"/>
        </p:style>
        <p:txBody>
          <a:bodyPr lIns="90000" rIns="90000" tIns="45000" bIns="45000" anchor="ctr">
            <a:noAutofit/>
          </a:bodyPr>
          <a:p>
            <a:pPr algn="ctr">
              <a:lnSpc>
                <a:spcPct val="93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DejaVu Sans"/>
              </a:rPr>
              <a:t>Sanatlar – Ekonomi -  Din –  Medyalar – Eğitim  –  Aile -  Hükümet</a:t>
            </a:r>
            <a:endParaRPr b="0" lang="bg-BG" sz="1800" strike="noStrike" u="none">
              <a:solidFill>
                <a:srgbClr val="ffffff"/>
              </a:solidFill>
              <a:effectLst/>
              <a:uFillTx/>
              <a:latin typeface="Arial"/>
            </a:endParaRPr>
          </a:p>
        </p:txBody>
      </p:sp>
      <p:sp>
        <p:nvSpPr>
          <p:cNvPr id="315" name=""/>
          <p:cNvSpPr/>
          <p:nvPr/>
        </p:nvSpPr>
        <p:spPr>
          <a:xfrm>
            <a:off x="457560" y="2970000"/>
            <a:ext cx="1738080" cy="2285640"/>
          </a:xfrm>
          <a:prstGeom prst="rect">
            <a:avLst/>
          </a:prstGeom>
          <a:gradFill rotWithShape="0">
            <a:gsLst>
              <a:gs pos="0">
                <a:srgbClr val="8d281e"/>
              </a:gs>
              <a:gs pos="100000">
                <a:srgbClr val="000000"/>
              </a:gs>
            </a:gsLst>
            <a:path path="rect">
              <a:fillToRect l="50000" t="50000" r="50000" b="50000"/>
            </a:path>
          </a:gradFill>
          <a:ln w="0">
            <a:noFill/>
          </a:ln>
        </p:spPr>
        <p:style>
          <a:lnRef idx="0"/>
          <a:fillRef idx="0"/>
          <a:effectRef idx="0"/>
          <a:fontRef idx="minor"/>
        </p:style>
        <p:txBody>
          <a:bodyPr lIns="90000" rIns="90000" tIns="45000" bIns="45000" anchor="ctr">
            <a:noAutofit/>
          </a:bodyPr>
          <a:p>
            <a:pPr>
              <a:lnSpc>
                <a:spcPct val="100000"/>
              </a:lnSpc>
              <a:spcBef>
                <a:spcPts val="675"/>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ff00"/>
                </a:solidFill>
                <a:effectLst/>
                <a:uFillTx/>
                <a:latin typeface="Arial"/>
                <a:ea typeface="DejaVu Sans"/>
              </a:rPr>
              <a:t>Yeşu 1:11</a:t>
            </a:r>
            <a:endParaRPr b="0" lang="bg-BG" sz="1800" strike="noStrike" u="none">
              <a:solidFill>
                <a:srgbClr val="000000"/>
              </a:solidFill>
              <a:effectLst/>
              <a:uFillTx/>
              <a:latin typeface="Arial"/>
            </a:endParaRPr>
          </a:p>
          <a:p>
            <a:pPr>
              <a:lnSpc>
                <a:spcPct val="100000"/>
              </a:lnSpc>
              <a:spcBef>
                <a:spcPts val="675"/>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ffff"/>
                </a:solidFill>
                <a:effectLst/>
                <a:uFillTx/>
                <a:latin typeface="Arial"/>
                <a:ea typeface="DejaVu Sans"/>
              </a:rPr>
              <a:t>Tanrınız RAB'bin size vereceği ülkeye girip orayı mülk edinin !</a:t>
            </a:r>
            <a:endParaRPr b="0" lang="bg-BG" sz="1800" strike="noStrike" u="none">
              <a:solidFill>
                <a:srgbClr val="000000"/>
              </a:solidFill>
              <a:effectLst/>
              <a:uFillTx/>
              <a:latin typeface="Arial"/>
            </a:endParaRPr>
          </a:p>
        </p:txBody>
      </p:sp>
      <p:sp>
        <p:nvSpPr>
          <p:cNvPr id="316" name=""/>
          <p:cNvSpPr/>
          <p:nvPr/>
        </p:nvSpPr>
        <p:spPr>
          <a:xfrm>
            <a:off x="0" y="0"/>
            <a:ext cx="10112040" cy="64764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Yeni Elçiler Reformasyonu</a:t>
            </a:r>
            <a:endParaRPr b="0" lang="bg-BG" sz="2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pic>
        <p:nvPicPr>
          <p:cNvPr id="317" name="" descr=""/>
          <p:cNvPicPr/>
          <p:nvPr/>
        </p:nvPicPr>
        <p:blipFill>
          <a:blip r:embed="rId1"/>
          <a:stretch/>
        </p:blipFill>
        <p:spPr>
          <a:xfrm>
            <a:off x="4780080" y="3033000"/>
            <a:ext cx="2779560" cy="2690640"/>
          </a:xfrm>
          <a:prstGeom prst="rect">
            <a:avLst/>
          </a:prstGeom>
          <a:noFill/>
          <a:ln w="0">
            <a:noFill/>
          </a:ln>
        </p:spPr>
      </p:pic>
      <p:sp>
        <p:nvSpPr>
          <p:cNvPr id="318" name=""/>
          <p:cNvSpPr/>
          <p:nvPr/>
        </p:nvSpPr>
        <p:spPr>
          <a:xfrm>
            <a:off x="322560" y="771840"/>
            <a:ext cx="4753080" cy="567180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63"/>
              </a:spcBef>
              <a:spcAft>
                <a:spcPts val="663"/>
              </a:spcAft>
              <a:tabLst>
                <a:tab algn="l" pos="0"/>
              </a:tabLst>
            </a:pPr>
            <a:r>
              <a:rPr b="1" lang="de-DE" sz="2200" strike="noStrike" u="none">
                <a:solidFill>
                  <a:srgbClr val="ffff00"/>
                </a:solidFill>
                <a:effectLst/>
                <a:uFillTx/>
                <a:latin typeface="Trebuchet MS"/>
                <a:ea typeface="Microsoft YaHei"/>
              </a:rPr>
              <a:t>(4) İmanlılardan cin çıkarma</a:t>
            </a:r>
            <a:endParaRPr b="0" lang="bg-BG" sz="2200" strike="noStrike" u="none">
              <a:solidFill>
                <a:srgbClr val="ffffff"/>
              </a:solidFill>
              <a:effectLst/>
              <a:uFillTx/>
              <a:latin typeface="Arial"/>
            </a:endParaRPr>
          </a:p>
          <a:p>
            <a:pPr marL="216000" indent="-216000">
              <a:lnSpc>
                <a:spcPct val="100000"/>
              </a:lnSpc>
              <a:spcBef>
                <a:spcPts val="652"/>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Bu öğretişe göre yeniden doğmuş her imanlı cinler tarafından kontrol edilebilir.</a:t>
            </a:r>
            <a:endParaRPr b="0" lang="bg-BG" sz="1800" strike="noStrike" u="none">
              <a:solidFill>
                <a:srgbClr val="ffffff"/>
              </a:solidFill>
              <a:effectLst/>
              <a:uFillTx/>
              <a:latin typeface="Arial"/>
            </a:endParaRPr>
          </a:p>
          <a:p>
            <a:pPr marL="216000" indent="-216000">
              <a:lnSpc>
                <a:spcPct val="100000"/>
              </a:lnSpc>
              <a:spcBef>
                <a:spcPts val="652"/>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Her bir günahın kaynağı olarak bir cini gösteriyorlar: şehvet cini, açgözlülük cini, şiddet cini.</a:t>
            </a:r>
            <a:endParaRPr b="0" lang="bg-BG" sz="1800" strike="noStrike" u="none">
              <a:solidFill>
                <a:srgbClr val="ffffff"/>
              </a:solidFill>
              <a:effectLst/>
              <a:uFillTx/>
              <a:latin typeface="Arial"/>
            </a:endParaRPr>
          </a:p>
          <a:p>
            <a:pPr marL="216000" indent="-216000">
              <a:lnSpc>
                <a:spcPct val="100000"/>
              </a:lnSpc>
              <a:spcBef>
                <a:spcPts val="652"/>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Büyüler nasıl tazelenmek gerekirse, o cinler çıkarma seansları da sık sık tekrarlamak gerekirmiş.</a:t>
            </a:r>
            <a:endParaRPr b="0" lang="bg-BG" sz="1800" strike="noStrike" u="none">
              <a:solidFill>
                <a:srgbClr val="ffffff"/>
              </a:solidFill>
              <a:effectLst/>
              <a:uFillTx/>
              <a:latin typeface="Arial"/>
            </a:endParaRPr>
          </a:p>
          <a:p>
            <a:pPr marL="216000" indent="-216000">
              <a:lnSpc>
                <a:spcPct val="100000"/>
              </a:lnSpc>
              <a:spcBef>
                <a:spcPts val="652"/>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Kimi ‘cin katilleri’ uzun uzun intervyularla geçmişte imanlıya yapılan gizli günahları ortaya çıkarıp özgür kılarmış.</a:t>
            </a:r>
            <a:endParaRPr b="0" lang="bg-BG" sz="1800" strike="noStrike" u="none">
              <a:solidFill>
                <a:srgbClr val="ffffff"/>
              </a:solidFill>
              <a:effectLst/>
              <a:uFillTx/>
              <a:latin typeface="Arial"/>
            </a:endParaRPr>
          </a:p>
          <a:p>
            <a:pPr marL="216000" indent="-216000">
              <a:lnSpc>
                <a:spcPct val="100000"/>
              </a:lnSpc>
              <a:spcBef>
                <a:spcPts val="652"/>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Bütün bunlar elbette imanlının sorum-luluğunu azaltıp vicdanını kör ediyor.</a:t>
            </a:r>
            <a:endParaRPr b="0" lang="bg-BG" sz="1800" strike="noStrike" u="none">
              <a:solidFill>
                <a:srgbClr val="ffffff"/>
              </a:solidFill>
              <a:effectLst/>
              <a:uFillTx/>
              <a:latin typeface="Arial"/>
            </a:endParaRPr>
          </a:p>
        </p:txBody>
      </p:sp>
      <p:pic>
        <p:nvPicPr>
          <p:cNvPr id="319" name="" descr=""/>
          <p:cNvPicPr/>
          <p:nvPr/>
        </p:nvPicPr>
        <p:blipFill>
          <a:blip r:embed="rId2"/>
          <a:stretch/>
        </p:blipFill>
        <p:spPr>
          <a:xfrm>
            <a:off x="5513040" y="756000"/>
            <a:ext cx="4314600" cy="2426760"/>
          </a:xfrm>
          <a:prstGeom prst="rect">
            <a:avLst/>
          </a:prstGeom>
          <a:noFill/>
          <a:ln w="0">
            <a:noFill/>
          </a:ln>
        </p:spPr>
      </p:pic>
      <p:pic>
        <p:nvPicPr>
          <p:cNvPr id="320" name="" descr=""/>
          <p:cNvPicPr/>
          <p:nvPr/>
        </p:nvPicPr>
        <p:blipFill>
          <a:blip r:embed="rId3"/>
          <a:srcRect l="7330" t="-2868" r="13815" b="0"/>
          <a:stretch/>
        </p:blipFill>
        <p:spPr>
          <a:xfrm>
            <a:off x="6841800" y="3285360"/>
            <a:ext cx="3093840" cy="2222280"/>
          </a:xfrm>
          <a:prstGeom prst="rect">
            <a:avLst/>
          </a:prstGeom>
          <a:noFill/>
          <a:ln w="0">
            <a:noFill/>
          </a:ln>
        </p:spPr>
      </p:pic>
      <p:sp>
        <p:nvSpPr>
          <p:cNvPr id="321" name=""/>
          <p:cNvSpPr/>
          <p:nvPr/>
        </p:nvSpPr>
        <p:spPr>
          <a:xfrm>
            <a:off x="0" y="0"/>
            <a:ext cx="10112040" cy="64764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Yeni Elçiler Reformasyonu</a:t>
            </a:r>
            <a:endParaRPr b="0" lang="bg-BG" sz="2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pic>
        <p:nvPicPr>
          <p:cNvPr id="322" name="" descr=""/>
          <p:cNvPicPr/>
          <p:nvPr/>
        </p:nvPicPr>
        <p:blipFill>
          <a:blip r:embed="rId1"/>
          <a:srcRect l="10781" t="0" r="2958" b="6551"/>
          <a:stretch/>
        </p:blipFill>
        <p:spPr>
          <a:xfrm>
            <a:off x="6170400" y="2950560"/>
            <a:ext cx="3657240" cy="2719800"/>
          </a:xfrm>
          <a:prstGeom prst="rect">
            <a:avLst/>
          </a:prstGeom>
          <a:noFill/>
          <a:ln w="0">
            <a:noFill/>
          </a:ln>
        </p:spPr>
      </p:pic>
      <p:sp>
        <p:nvSpPr>
          <p:cNvPr id="323" name=""/>
          <p:cNvSpPr/>
          <p:nvPr/>
        </p:nvSpPr>
        <p:spPr>
          <a:xfrm>
            <a:off x="432000" y="1188000"/>
            <a:ext cx="5255640" cy="431964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75"/>
              </a:spcBef>
              <a:spcAft>
                <a:spcPts val="675"/>
              </a:spcAft>
              <a:tabLst>
                <a:tab algn="l" pos="0"/>
              </a:tabLst>
            </a:pPr>
            <a:endParaRPr b="0" lang="bg-BG" sz="2200" strike="noStrike" u="none">
              <a:solidFill>
                <a:srgbClr val="ffffff"/>
              </a:solidFill>
              <a:effectLst/>
              <a:uFillTx/>
              <a:latin typeface="Arial"/>
            </a:endParaRPr>
          </a:p>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Bütün dünyadan apostollar bir araya gelip Todd Bentley’yi bu çağın Superapostolu olarak meshettiler.</a:t>
            </a:r>
            <a:endParaRPr b="0" lang="bg-BG" sz="1800" strike="noStrike" u="none">
              <a:solidFill>
                <a:srgbClr val="ffffff"/>
              </a:solidFill>
              <a:effectLst/>
              <a:uFillTx/>
              <a:latin typeface="Arial"/>
            </a:endParaRPr>
          </a:p>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Mesihin gelişinden önceki son uyanış hareketini başlatan ve yöneten o olacakmış diye peygamberlik ettiler.</a:t>
            </a:r>
            <a:endParaRPr b="0" lang="bg-BG" sz="1800" strike="noStrike" u="none">
              <a:solidFill>
                <a:srgbClr val="ffffff"/>
              </a:solidFill>
              <a:effectLst/>
              <a:uFillTx/>
              <a:latin typeface="Arial"/>
            </a:endParaRPr>
          </a:p>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Todd Bentley o anda bile eşinden ayrı yaşıyordu, sekreteri ile zina ediyordu. İki ay sonra boşandı, ve Mart 2009 sekreteri ile evlendi. O da peygamberlik yapmaya başladı.</a:t>
            </a:r>
            <a:endParaRPr b="0" lang="bg-BG" sz="1800" strike="noStrike" u="none">
              <a:solidFill>
                <a:srgbClr val="ffffff"/>
              </a:solidFill>
              <a:effectLst/>
              <a:uFillTx/>
              <a:latin typeface="Arial"/>
            </a:endParaRPr>
          </a:p>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Daha sonra bütün o yıllar içinde hem kadınlar, hem erkeklerle zina ettiği ortaya çıktı.</a:t>
            </a:r>
            <a:endParaRPr b="0" lang="bg-BG" sz="1800" strike="noStrike" u="none">
              <a:solidFill>
                <a:srgbClr val="ffffff"/>
              </a:solidFill>
              <a:effectLst/>
              <a:uFillTx/>
              <a:latin typeface="Arial"/>
            </a:endParaRPr>
          </a:p>
          <a:p>
            <a:pPr>
              <a:lnSpc>
                <a:spcPct val="100000"/>
              </a:lnSpc>
              <a:spcBef>
                <a:spcPts val="675"/>
              </a:spcBef>
              <a:spcAft>
                <a:spcPts val="675"/>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ffffff"/>
              </a:solidFill>
              <a:effectLst/>
              <a:uFillTx/>
              <a:latin typeface="Arial"/>
            </a:endParaRPr>
          </a:p>
        </p:txBody>
      </p:sp>
      <p:pic>
        <p:nvPicPr>
          <p:cNvPr id="324" name="" descr=""/>
          <p:cNvPicPr/>
          <p:nvPr/>
        </p:nvPicPr>
        <p:blipFill>
          <a:blip r:embed="rId2"/>
          <a:srcRect l="9069" t="0" r="18566" b="0"/>
          <a:stretch/>
        </p:blipFill>
        <p:spPr>
          <a:xfrm>
            <a:off x="6125400" y="634320"/>
            <a:ext cx="2514240" cy="2315880"/>
          </a:xfrm>
          <a:prstGeom prst="rect">
            <a:avLst/>
          </a:prstGeom>
          <a:noFill/>
          <a:ln w="0">
            <a:noFill/>
          </a:ln>
        </p:spPr>
      </p:pic>
      <p:pic>
        <p:nvPicPr>
          <p:cNvPr id="325" name="" descr=""/>
          <p:cNvPicPr/>
          <p:nvPr/>
        </p:nvPicPr>
        <p:blipFill>
          <a:blip r:embed="rId3"/>
          <a:srcRect l="21485" t="0" r="22500" b="0"/>
          <a:stretch/>
        </p:blipFill>
        <p:spPr>
          <a:xfrm>
            <a:off x="8424000" y="634320"/>
            <a:ext cx="1636200" cy="2209320"/>
          </a:xfrm>
          <a:prstGeom prst="rect">
            <a:avLst/>
          </a:prstGeom>
          <a:noFill/>
          <a:ln w="0">
            <a:noFill/>
          </a:ln>
        </p:spPr>
      </p:pic>
      <p:sp>
        <p:nvSpPr>
          <p:cNvPr id="326" name=""/>
          <p:cNvSpPr/>
          <p:nvPr/>
        </p:nvSpPr>
        <p:spPr>
          <a:xfrm>
            <a:off x="6912000" y="4492800"/>
            <a:ext cx="1828440" cy="1177560"/>
          </a:xfrm>
          <a:prstGeom prst="ellipse">
            <a:avLst/>
          </a:prstGeom>
          <a:noFill/>
          <a:ln w="109800">
            <a:solidFill>
              <a:srgbClr val="c0c0c0"/>
            </a:solidFill>
            <a:round/>
          </a:ln>
        </p:spPr>
        <p:style>
          <a:lnRef idx="0"/>
          <a:fillRef idx="0"/>
          <a:effectRef idx="0"/>
          <a:fontRef idx="minor"/>
        </p:style>
        <p:txBody>
          <a:bodyPr wrap="none" lIns="90000" rIns="90000" tIns="46800" bIns="46800" anchor="ctr">
            <a:noAutofit/>
          </a:bodyPr>
          <a:p>
            <a:endParaRPr b="0" lang="bg-BG" sz="1800" strike="noStrike" u="none">
              <a:solidFill>
                <a:srgbClr val="000000"/>
              </a:solidFill>
              <a:effectLst/>
              <a:uFillTx/>
              <a:latin typeface="Arial"/>
              <a:ea typeface="DejaVu Sans"/>
            </a:endParaRPr>
          </a:p>
        </p:txBody>
      </p:sp>
      <p:sp>
        <p:nvSpPr>
          <p:cNvPr id="327" name=""/>
          <p:cNvSpPr/>
          <p:nvPr/>
        </p:nvSpPr>
        <p:spPr>
          <a:xfrm>
            <a:off x="8008560" y="2599200"/>
            <a:ext cx="2057040" cy="456840"/>
          </a:xfrm>
          <a:prstGeom prst="rect">
            <a:avLst/>
          </a:prstGeom>
          <a:solidFill>
            <a:srgbClr val="000000"/>
          </a:solidFill>
          <a:ln w="0">
            <a:noFill/>
          </a:ln>
        </p:spPr>
        <p:style>
          <a:lnRef idx="0"/>
          <a:fillRef idx="0"/>
          <a:effectRef idx="0"/>
          <a:fontRef idx="minor"/>
        </p:style>
        <p:txBody>
          <a:bodyPr lIns="90000" rIns="90000" tIns="45000" bIns="45000" anchor="ctr" anchorCtr="1">
            <a:noAutofit/>
          </a:bodyPr>
          <a:p>
            <a:pPr algn="ctr">
              <a:lnSpc>
                <a:spcPct val="93000"/>
              </a:lnSpc>
              <a:spcBef>
                <a:spcPts val="689"/>
              </a:spcBef>
              <a:spcAft>
                <a:spcPts val="689"/>
              </a:spcAft>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 algn="l" pos="10782360"/>
              </a:tabLst>
            </a:pPr>
            <a:r>
              <a:rPr b="1" lang="en-US" sz="2200" strike="noStrike" u="none">
                <a:solidFill>
                  <a:srgbClr val="ffff00"/>
                </a:solidFill>
                <a:effectLst/>
                <a:uFillTx/>
                <a:latin typeface="Trebuchet MS"/>
                <a:ea typeface="DejaVu Sans"/>
              </a:rPr>
              <a:t>Todd Bentley</a:t>
            </a:r>
            <a:endParaRPr b="0" lang="bg-BG" sz="2200" strike="noStrike" u="none">
              <a:solidFill>
                <a:srgbClr val="ffffff"/>
              </a:solidFill>
              <a:effectLst/>
              <a:uFillTx/>
              <a:latin typeface="Arial"/>
            </a:endParaRPr>
          </a:p>
        </p:txBody>
      </p:sp>
      <p:sp>
        <p:nvSpPr>
          <p:cNvPr id="328" name=""/>
          <p:cNvSpPr/>
          <p:nvPr/>
        </p:nvSpPr>
        <p:spPr>
          <a:xfrm>
            <a:off x="0" y="0"/>
            <a:ext cx="10112040" cy="64764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Yeni Elçiler Reformasyonu</a:t>
            </a:r>
            <a:endParaRPr b="0" lang="bg-BG" sz="2800" strike="noStrike" u="none">
              <a:solidFill>
                <a:srgbClr val="ffffff"/>
              </a:solidFill>
              <a:effectLst/>
              <a:uFillTx/>
              <a:latin typeface="Arial"/>
            </a:endParaRPr>
          </a:p>
        </p:txBody>
      </p:sp>
      <p:sp>
        <p:nvSpPr>
          <p:cNvPr id="329" name=""/>
          <p:cNvSpPr/>
          <p:nvPr/>
        </p:nvSpPr>
        <p:spPr>
          <a:xfrm>
            <a:off x="341280" y="706680"/>
            <a:ext cx="7227360" cy="1015560"/>
          </a:xfrm>
          <a:prstGeom prst="rect">
            <a:avLst/>
          </a:prstGeom>
          <a:noFill/>
          <a:ln w="0">
            <a:noFill/>
          </a:ln>
        </p:spPr>
        <p:style>
          <a:lnRef idx="0"/>
          <a:fillRef idx="0"/>
          <a:effectRef idx="0"/>
          <a:fontRef idx="minor"/>
        </p:style>
        <p:txBody>
          <a:bodyPr lIns="90000" rIns="90000" tIns="45000" bIns="45000" anchor="t">
            <a:noAutofit/>
          </a:bodyPr>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ffff00"/>
                </a:solidFill>
                <a:effectLst/>
                <a:uFillTx/>
                <a:latin typeface="Trebuchet MS"/>
                <a:ea typeface="Microsoft YaHei"/>
              </a:rPr>
              <a:t>Apostollar ve peygamberler tamamen başarısız</a:t>
            </a:r>
            <a:endParaRPr b="0" lang="bg-BG" sz="2200" strike="noStrike" u="none">
              <a:solidFill>
                <a:srgbClr val="ffffff"/>
              </a:solidFill>
              <a:effectLst/>
              <a:uFillTx/>
              <a:latin typeface="Arial"/>
            </a:endParaRPr>
          </a:p>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bfff"/>
                </a:solidFill>
                <a:effectLst/>
                <a:uFillTx/>
                <a:latin typeface="Constantia"/>
                <a:ea typeface="Microsoft YaHei"/>
              </a:rPr>
              <a:t>23 Haziran 2008 – yeni kral taçlanıyor</a:t>
            </a:r>
            <a:r>
              <a:rPr b="1" lang="de-DE" sz="2200" strike="noStrike" u="none">
                <a:solidFill>
                  <a:srgbClr val="ffff00"/>
                </a:solidFill>
                <a:effectLst/>
                <a:uFillTx/>
                <a:latin typeface="Constantia"/>
                <a:ea typeface="Microsoft YaHei"/>
              </a:rPr>
              <a:t> </a:t>
            </a:r>
            <a:endParaRPr b="0" lang="bg-BG" sz="22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321" dur="indefinite" restart="never" nodeType="tmRoot">
          <p:childTnLst>
            <p:seq>
              <p:cTn id="322" dur="indefinite" nodeType="mainSeq">
                <p:childTnLst>
                  <p:par>
                    <p:cTn id="323" dur="indefinite" fill="hold">
                      <p:stCondLst>
                        <p:cond delay="indefinite"/>
                      </p:stCondLst>
                      <p:childTnLst>
                        <p:par>
                          <p:cTn id="324" dur="indefinite" fill="hold">
                            <p:stCondLst>
                              <p:cond delay="0"/>
                            </p:stCondLst>
                            <p:childTnLst>
                              <p:par>
                                <p:cTn id="325" dur="indefinite" nodeType="clickEffect" fill="hold" presetClass="entr" presetID="2" presetSubtype="8">
                                  <p:stCondLst>
                                    <p:cond delay="0"/>
                                  </p:stCondLst>
                                  <p:childTnLst>
                                    <p:set>
                                      <p:cBhvr>
                                        <p:cTn id="326" dur="1" fill="hold">
                                          <p:stCondLst>
                                            <p:cond delay="0"/>
                                          </p:stCondLst>
                                        </p:cTn>
                                        <p:tgtEl>
                                          <p:spTgt spid="329"/>
                                        </p:tgtEl>
                                        <p:attrNameLst>
                                          <p:attrName>style.visibility</p:attrName>
                                        </p:attrNameLst>
                                      </p:cBhvr>
                                      <p:to>
                                        <p:strVal val="visible"/>
                                      </p:to>
                                    </p:set>
                                    <p:anim calcmode="lin" valueType="num">
                                      <p:cBhvr additive="repl">
                                        <p:cTn id="327" dur="500" fill="hold"/>
                                        <p:tgtEl>
                                          <p:spTgt spid="329"/>
                                        </p:tgtEl>
                                        <p:attrNameLst>
                                          <p:attrName>ppt_x</p:attrName>
                                        </p:attrNameLst>
                                      </p:cBhvr>
                                      <p:tavLst>
                                        <p:tav tm="0">
                                          <p:val>
                                            <p:strVal val="0-#ppt_w/2"/>
                                          </p:val>
                                        </p:tav>
                                        <p:tav tm="100000">
                                          <p:val>
                                            <p:strVal val="#ppt_x"/>
                                          </p:val>
                                        </p:tav>
                                      </p:tavLst>
                                    </p:anim>
                                    <p:anim calcmode="lin" valueType="num">
                                      <p:cBhvr additive="repl">
                                        <p:cTn id="328" dur="500" fill="hold"/>
                                        <p:tgtEl>
                                          <p:spTgt spid="3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330" name=""/>
          <p:cNvSpPr/>
          <p:nvPr/>
        </p:nvSpPr>
        <p:spPr>
          <a:xfrm>
            <a:off x="569880" y="1610640"/>
            <a:ext cx="4829760" cy="407484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COVID insan tarihinde bir ilk oldu ve yeryüzünde bütün yaşayanların hayatını etkiledi. Kiliseler de hiç görmediği problemlerle karşılaştı.</a:t>
            </a:r>
            <a:endParaRPr b="0" lang="bg-BG" sz="1800" strike="noStrike" u="none">
              <a:solidFill>
                <a:srgbClr val="ffffff"/>
              </a:solidFill>
              <a:effectLst/>
              <a:uFillTx/>
              <a:latin typeface="Arial"/>
            </a:endParaRPr>
          </a:p>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Buna rağmen binlerce peygamberlerin arasından bir kişi bile kalkıp onu önceden bildirmedi. 2020 yılının başında hepsi “bereket ve huzur“ vaat ettiler.</a:t>
            </a:r>
            <a:endParaRPr b="0" lang="bg-BG" sz="1800" strike="noStrike" u="none">
              <a:solidFill>
                <a:srgbClr val="ffffff"/>
              </a:solidFill>
              <a:effectLst/>
              <a:uFillTx/>
              <a:latin typeface="Arial"/>
            </a:endParaRPr>
          </a:p>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Hatta, Kenneth Copeland pandeminin başından 3 hafta sonra virüsu azarladı, kameraların önünde yok etti ve dünyanın artık iyileştiğini ilan etti… tabii ki, pandemi daha iki yıl sürdü.</a:t>
            </a:r>
            <a:endParaRPr b="0" lang="bg-BG" sz="1800" strike="noStrike" u="none">
              <a:solidFill>
                <a:srgbClr val="ffffff"/>
              </a:solidFill>
              <a:effectLst/>
              <a:uFillTx/>
              <a:latin typeface="Arial"/>
            </a:endParaRPr>
          </a:p>
        </p:txBody>
      </p:sp>
      <p:pic>
        <p:nvPicPr>
          <p:cNvPr id="331" name="" descr=""/>
          <p:cNvPicPr/>
          <p:nvPr/>
        </p:nvPicPr>
        <p:blipFill>
          <a:blip r:embed="rId1"/>
          <a:stretch/>
        </p:blipFill>
        <p:spPr>
          <a:xfrm>
            <a:off x="5724000" y="1661400"/>
            <a:ext cx="3889080" cy="3630240"/>
          </a:xfrm>
          <a:prstGeom prst="rect">
            <a:avLst/>
          </a:prstGeom>
          <a:noFill/>
          <a:ln w="0">
            <a:noFill/>
          </a:ln>
        </p:spPr>
      </p:pic>
      <p:sp>
        <p:nvSpPr>
          <p:cNvPr id="332" name=""/>
          <p:cNvSpPr/>
          <p:nvPr/>
        </p:nvSpPr>
        <p:spPr>
          <a:xfrm>
            <a:off x="984240" y="2265480"/>
            <a:ext cx="6222600" cy="507600"/>
          </a:xfrm>
          <a:prstGeom prst="rect">
            <a:avLst/>
          </a:prstGeom>
          <a:noFill/>
          <a:ln w="0">
            <a:noFill/>
          </a:ln>
        </p:spPr>
        <p:style>
          <a:lnRef idx="0"/>
          <a:fillRef idx="0"/>
          <a:effectRef idx="0"/>
          <a:fontRef idx="minor"/>
        </p:style>
        <p:txBody>
          <a:bodyPr wrap="none" lIns="90000" rIns="90000" tIns="46800" bIns="46800" anchor="ctr">
            <a:noAutofit/>
          </a:bodyPr>
          <a:p>
            <a:endParaRPr b="0" lang="bg-BG" sz="1800" strike="noStrike" u="none">
              <a:solidFill>
                <a:srgbClr val="ffffff"/>
              </a:solidFill>
              <a:effectLst/>
              <a:uFillTx/>
              <a:latin typeface="Arial"/>
              <a:ea typeface="DejaVu Sans"/>
            </a:endParaRPr>
          </a:p>
        </p:txBody>
      </p:sp>
      <p:sp>
        <p:nvSpPr>
          <p:cNvPr id="333" name=""/>
          <p:cNvSpPr/>
          <p:nvPr/>
        </p:nvSpPr>
        <p:spPr>
          <a:xfrm>
            <a:off x="665280" y="706680"/>
            <a:ext cx="7671960" cy="1015560"/>
          </a:xfrm>
          <a:prstGeom prst="rect">
            <a:avLst/>
          </a:prstGeom>
          <a:noFill/>
          <a:ln w="0">
            <a:noFill/>
          </a:ln>
        </p:spPr>
        <p:style>
          <a:lnRef idx="0"/>
          <a:fillRef idx="0"/>
          <a:effectRef idx="0"/>
          <a:fontRef idx="minor"/>
        </p:style>
        <p:txBody>
          <a:bodyPr lIns="90000" rIns="90000" tIns="45000" bIns="45000" anchor="t">
            <a:noAutofit/>
          </a:bodyPr>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ffff00"/>
                </a:solidFill>
                <a:effectLst/>
                <a:uFillTx/>
                <a:latin typeface="Trebuchet MS"/>
                <a:ea typeface="Microsoft YaHei"/>
              </a:rPr>
              <a:t>Apostollar ve peygamberler tamamen başarısız</a:t>
            </a:r>
            <a:endParaRPr b="0" lang="bg-BG" sz="2200" strike="noStrike" u="none">
              <a:solidFill>
                <a:srgbClr val="ffffff"/>
              </a:solidFill>
              <a:effectLst/>
              <a:uFillTx/>
              <a:latin typeface="Arial"/>
            </a:endParaRPr>
          </a:p>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bfff"/>
                </a:solidFill>
                <a:effectLst/>
                <a:uFillTx/>
                <a:latin typeface="Constantia"/>
                <a:ea typeface="DejaVu Sans"/>
              </a:rPr>
              <a:t>Kimse COVID hakkında önceden peygamberlik edemedi</a:t>
            </a:r>
            <a:endParaRPr b="0" lang="bg-BG" sz="2200" strike="noStrike" u="none">
              <a:solidFill>
                <a:srgbClr val="ffffff"/>
              </a:solidFill>
              <a:effectLst/>
              <a:uFillTx/>
              <a:latin typeface="Arial"/>
            </a:endParaRPr>
          </a:p>
        </p:txBody>
      </p:sp>
      <p:sp>
        <p:nvSpPr>
          <p:cNvPr id="334" name=""/>
          <p:cNvSpPr/>
          <p:nvPr/>
        </p:nvSpPr>
        <p:spPr>
          <a:xfrm>
            <a:off x="7601040" y="5573880"/>
            <a:ext cx="1599840" cy="813960"/>
          </a:xfrm>
          <a:prstGeom prst="rect">
            <a:avLst/>
          </a:prstGeom>
          <a:solidFill>
            <a:srgbClr val="000000"/>
          </a:solidFill>
          <a:ln w="0">
            <a:noFill/>
          </a:ln>
        </p:spPr>
        <p:style>
          <a:lnRef idx="0"/>
          <a:fillRef idx="0"/>
          <a:effectRef idx="0"/>
          <a:fontRef idx="minor"/>
        </p:style>
        <p:txBody>
          <a:bodyPr lIns="90000" rIns="90000" tIns="45000" bIns="45000" anchor="ctr" anchorCtr="1">
            <a:noAutofit/>
          </a:bodyPr>
          <a:p>
            <a:pPr algn="ctr">
              <a:lnSpc>
                <a:spcPct val="93000"/>
              </a:lnSpc>
              <a:spcBef>
                <a:spcPts val="689"/>
              </a:spcBef>
              <a:spcAft>
                <a:spcPts val="689"/>
              </a:spcAft>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 algn="l" pos="10782360"/>
              </a:tabLst>
            </a:pPr>
            <a:r>
              <a:rPr b="1" lang="en-US" sz="2200" strike="noStrike" u="none">
                <a:solidFill>
                  <a:srgbClr val="ffff00"/>
                </a:solidFill>
                <a:effectLst/>
                <a:uFillTx/>
                <a:latin typeface="Trebuchet MS"/>
                <a:ea typeface="DejaVu Sans"/>
              </a:rPr>
              <a:t>Kenneth Copeland</a:t>
            </a:r>
            <a:endParaRPr b="0" lang="bg-BG" sz="2200" strike="noStrike" u="none">
              <a:solidFill>
                <a:srgbClr val="ffffff"/>
              </a:solidFill>
              <a:effectLst/>
              <a:uFillTx/>
              <a:latin typeface="Arial"/>
            </a:endParaRPr>
          </a:p>
        </p:txBody>
      </p:sp>
      <p:sp>
        <p:nvSpPr>
          <p:cNvPr id="335" name=""/>
          <p:cNvSpPr/>
          <p:nvPr/>
        </p:nvSpPr>
        <p:spPr>
          <a:xfrm>
            <a:off x="0" y="0"/>
            <a:ext cx="10112040" cy="64764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Yeni Elçiler Reformasyonu</a:t>
            </a:r>
            <a:endParaRPr b="0" lang="bg-BG" sz="2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329" dur="indefinite" restart="never" nodeType="tmRoot">
          <p:childTnLst>
            <p:seq>
              <p:cTn id="330" dur="indefinite" nodeType="mainSeq">
                <p:childTnLst>
                  <p:par>
                    <p:cTn id="331" dur="indefinite" fill="hold">
                      <p:stCondLst>
                        <p:cond delay="indefinite"/>
                      </p:stCondLst>
                      <p:childTnLst>
                        <p:par>
                          <p:cTn id="332" dur="indefinite" fill="hold">
                            <p:stCondLst>
                              <p:cond delay="0"/>
                            </p:stCondLst>
                            <p:childTnLst>
                              <p:par>
                                <p:cTn id="333" dur="indefinite" nodeType="clickEffect" fill="hold" presetClass="entr" presetID="2" presetSubtype="8">
                                  <p:stCondLst>
                                    <p:cond delay="0"/>
                                  </p:stCondLst>
                                  <p:childTnLst>
                                    <p:set>
                                      <p:cBhvr>
                                        <p:cTn id="334" dur="1" fill="hold">
                                          <p:stCondLst>
                                            <p:cond delay="0"/>
                                          </p:stCondLst>
                                        </p:cTn>
                                        <p:tgtEl>
                                          <p:spTgt spid="333"/>
                                        </p:tgtEl>
                                        <p:attrNameLst>
                                          <p:attrName>style.visibility</p:attrName>
                                        </p:attrNameLst>
                                      </p:cBhvr>
                                      <p:to>
                                        <p:strVal val="visible"/>
                                      </p:to>
                                    </p:set>
                                    <p:anim calcmode="lin" valueType="num">
                                      <p:cBhvr additive="repl">
                                        <p:cTn id="335" dur="500" fill="hold"/>
                                        <p:tgtEl>
                                          <p:spTgt spid="333"/>
                                        </p:tgtEl>
                                        <p:attrNameLst>
                                          <p:attrName>ppt_x</p:attrName>
                                        </p:attrNameLst>
                                      </p:cBhvr>
                                      <p:tavLst>
                                        <p:tav tm="0">
                                          <p:val>
                                            <p:strVal val="0-#ppt_w/2"/>
                                          </p:val>
                                        </p:tav>
                                        <p:tav tm="100000">
                                          <p:val>
                                            <p:strVal val="#ppt_x"/>
                                          </p:val>
                                        </p:tav>
                                      </p:tavLst>
                                    </p:anim>
                                    <p:anim calcmode="lin" valueType="num">
                                      <p:cBhvr additive="repl">
                                        <p:cTn id="336" dur="500" fill="hold"/>
                                        <p:tgtEl>
                                          <p:spTgt spid="3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336" name=""/>
          <p:cNvSpPr/>
          <p:nvPr/>
        </p:nvSpPr>
        <p:spPr>
          <a:xfrm>
            <a:off x="490320" y="1728000"/>
            <a:ext cx="4549320" cy="407484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75"/>
              </a:spcBef>
              <a:spcAft>
                <a:spcPts val="675"/>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Donald Trump’ın 2016 yılında seçilmesi çoğu amerikalı peygamberlerde müthiş bir coşku yarattı. Hemen hemen herkes “Rab bana dedi ki, Trump 2020 de seçilecek“ diye peygamberlik etti.</a:t>
            </a:r>
            <a:endParaRPr b="0" lang="bg-BG" sz="1800" strike="noStrike" u="none">
              <a:solidFill>
                <a:srgbClr val="ffffff"/>
              </a:solidFill>
              <a:effectLst/>
              <a:uFillTx/>
              <a:latin typeface="Arial"/>
            </a:endParaRPr>
          </a:p>
          <a:p>
            <a:pPr marL="216000" indent="-216000">
              <a:lnSpc>
                <a:spcPct val="100000"/>
              </a:lnSpc>
              <a:spcBef>
                <a:spcPts val="675"/>
              </a:spcBef>
              <a:spcAft>
                <a:spcPts val="675"/>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Trump seçimi kaybedinci kimi peygamberler devleti sahtekarlıkla suçladılar. Başkaları gerçekleri inkar etmeye başladılar: “Trump seçimleri kaybetti, ama yine de prezident olacak“</a:t>
            </a:r>
            <a:endParaRPr b="0" lang="bg-BG" sz="1800" strike="noStrike" u="none">
              <a:solidFill>
                <a:srgbClr val="ffffff"/>
              </a:solidFill>
              <a:effectLst/>
              <a:uFillTx/>
              <a:latin typeface="Arial"/>
            </a:endParaRPr>
          </a:p>
          <a:p>
            <a:pPr marL="216000" indent="-216000">
              <a:lnSpc>
                <a:spcPct val="100000"/>
              </a:lnSpc>
              <a:spcBef>
                <a:spcPts val="675"/>
              </a:spcBef>
              <a:spcAft>
                <a:spcPts val="675"/>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Ocak 2021 Joe Biden göreve başlayınca, bütün ‘peygamberler’ rezil oldu. </a:t>
            </a:r>
            <a:endParaRPr b="0" lang="bg-BG" sz="1800" strike="noStrike" u="none">
              <a:solidFill>
                <a:srgbClr val="ffffff"/>
              </a:solidFill>
              <a:effectLst/>
              <a:uFillTx/>
              <a:latin typeface="Arial"/>
            </a:endParaRPr>
          </a:p>
        </p:txBody>
      </p:sp>
      <p:pic>
        <p:nvPicPr>
          <p:cNvPr id="337" name="" descr=""/>
          <p:cNvPicPr/>
          <p:nvPr/>
        </p:nvPicPr>
        <p:blipFill>
          <a:blip r:embed="rId1"/>
          <a:srcRect l="8594" t="0" r="12118" b="0"/>
          <a:stretch/>
        </p:blipFill>
        <p:spPr>
          <a:xfrm>
            <a:off x="5771880" y="1944000"/>
            <a:ext cx="3947760" cy="2958480"/>
          </a:xfrm>
          <a:prstGeom prst="rect">
            <a:avLst/>
          </a:prstGeom>
          <a:noFill/>
          <a:ln w="0">
            <a:noFill/>
          </a:ln>
        </p:spPr>
      </p:pic>
      <p:sp>
        <p:nvSpPr>
          <p:cNvPr id="338" name=""/>
          <p:cNvSpPr/>
          <p:nvPr/>
        </p:nvSpPr>
        <p:spPr>
          <a:xfrm>
            <a:off x="319680" y="748080"/>
            <a:ext cx="7671960" cy="1015560"/>
          </a:xfrm>
          <a:prstGeom prst="rect">
            <a:avLst/>
          </a:prstGeom>
          <a:noFill/>
          <a:ln w="0">
            <a:noFill/>
          </a:ln>
        </p:spPr>
        <p:style>
          <a:lnRef idx="0"/>
          <a:fillRef idx="0"/>
          <a:effectRef idx="0"/>
          <a:fontRef idx="minor"/>
        </p:style>
        <p:txBody>
          <a:bodyPr lIns="90000" rIns="90000" tIns="45000" bIns="45000" anchor="t">
            <a:noAutofit/>
          </a:bodyPr>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ffff00"/>
                </a:solidFill>
                <a:effectLst/>
                <a:uFillTx/>
                <a:latin typeface="Trebuchet MS"/>
                <a:ea typeface="Microsoft YaHei"/>
              </a:rPr>
              <a:t>Apostollar ve peygamberler tamamen başarısız</a:t>
            </a:r>
            <a:endParaRPr b="0" lang="bg-BG" sz="2200" strike="noStrike" u="none">
              <a:solidFill>
                <a:srgbClr val="ffffff"/>
              </a:solidFill>
              <a:effectLst/>
              <a:uFillTx/>
              <a:latin typeface="Arial"/>
            </a:endParaRPr>
          </a:p>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bfff"/>
                </a:solidFill>
                <a:effectLst/>
                <a:uFillTx/>
                <a:latin typeface="Constantia"/>
                <a:ea typeface="DejaVu Sans"/>
              </a:rPr>
              <a:t>Donald Trump’ın ikinci dönemi</a:t>
            </a:r>
            <a:endParaRPr b="0" lang="bg-BG" sz="2200" strike="noStrike" u="none">
              <a:solidFill>
                <a:srgbClr val="ffffff"/>
              </a:solidFill>
              <a:effectLst/>
              <a:uFillTx/>
              <a:latin typeface="Arial"/>
            </a:endParaRPr>
          </a:p>
        </p:txBody>
      </p:sp>
      <p:sp>
        <p:nvSpPr>
          <p:cNvPr id="339" name=""/>
          <p:cNvSpPr/>
          <p:nvPr/>
        </p:nvSpPr>
        <p:spPr>
          <a:xfrm>
            <a:off x="0" y="0"/>
            <a:ext cx="10112040" cy="64764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Yeni Elçiler Reformasyonu</a:t>
            </a:r>
            <a:endParaRPr b="0" lang="bg-BG" sz="2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337" dur="indefinite" restart="never" nodeType="tmRoot">
          <p:childTnLst>
            <p:seq>
              <p:cTn id="338" dur="indefinite" nodeType="mainSeq">
                <p:childTnLst>
                  <p:par>
                    <p:cTn id="339" dur="indefinite" fill="hold">
                      <p:stCondLst>
                        <p:cond delay="indefinite"/>
                      </p:stCondLst>
                      <p:childTnLst>
                        <p:par>
                          <p:cTn id="340" dur="indefinite" fill="hold">
                            <p:stCondLst>
                              <p:cond delay="0"/>
                            </p:stCondLst>
                            <p:childTnLst>
                              <p:par>
                                <p:cTn id="341" dur="indefinite" nodeType="clickEffect" fill="hold" presetClass="entr" presetID="2" presetSubtype="8">
                                  <p:stCondLst>
                                    <p:cond delay="0"/>
                                  </p:stCondLst>
                                  <p:childTnLst>
                                    <p:set>
                                      <p:cBhvr>
                                        <p:cTn id="342" dur="1" fill="hold">
                                          <p:stCondLst>
                                            <p:cond delay="0"/>
                                          </p:stCondLst>
                                        </p:cTn>
                                        <p:tgtEl>
                                          <p:spTgt spid="338"/>
                                        </p:tgtEl>
                                        <p:attrNameLst>
                                          <p:attrName>style.visibility</p:attrName>
                                        </p:attrNameLst>
                                      </p:cBhvr>
                                      <p:to>
                                        <p:strVal val="visible"/>
                                      </p:to>
                                    </p:set>
                                    <p:anim calcmode="lin" valueType="num">
                                      <p:cBhvr additive="repl">
                                        <p:cTn id="343" dur="500" fill="hold"/>
                                        <p:tgtEl>
                                          <p:spTgt spid="338"/>
                                        </p:tgtEl>
                                        <p:attrNameLst>
                                          <p:attrName>ppt_x</p:attrName>
                                        </p:attrNameLst>
                                      </p:cBhvr>
                                      <p:tavLst>
                                        <p:tav tm="0">
                                          <p:val>
                                            <p:strVal val="0-#ppt_w/2"/>
                                          </p:val>
                                        </p:tav>
                                        <p:tav tm="100000">
                                          <p:val>
                                            <p:strVal val="#ppt_x"/>
                                          </p:val>
                                        </p:tav>
                                      </p:tavLst>
                                    </p:anim>
                                    <p:anim calcmode="lin" valueType="num">
                                      <p:cBhvr additive="repl">
                                        <p:cTn id="344" dur="500" fill="hold"/>
                                        <p:tgtEl>
                                          <p:spTgt spid="3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340" name=""/>
          <p:cNvSpPr/>
          <p:nvPr/>
        </p:nvSpPr>
        <p:spPr>
          <a:xfrm>
            <a:off x="498600" y="1863360"/>
            <a:ext cx="4793040" cy="407484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80"/>
              </a:spcBef>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YER peygamberlerin hemen hemen hepsi ‘İsrailperest’tirler. Yahudileri ve İsrail hükümetini sorgusuz sualsız destekliyor-lar. İsrail’de olup bitenlerin dünyanın sonu için büyük önem taşıdığına inanırlar.</a:t>
            </a:r>
            <a:endParaRPr b="0" lang="bg-BG" sz="1800" strike="noStrike" u="none">
              <a:solidFill>
                <a:srgbClr val="ffffff"/>
              </a:solidFill>
              <a:effectLst/>
              <a:uFillTx/>
              <a:latin typeface="Arial"/>
            </a:endParaRPr>
          </a:p>
          <a:p>
            <a:pPr marL="216000" indent="-216000">
              <a:lnSpc>
                <a:spcPct val="100000"/>
              </a:lnSpc>
              <a:spcBef>
                <a:spcPts val="680"/>
              </a:spcBef>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Buna rağmen 50 yıldan beri en ağır saldırıyı önceden bildiremediler. Bir tek peygamber bile anlayamadı.</a:t>
            </a:r>
            <a:endParaRPr b="0" lang="bg-BG" sz="1800" strike="noStrike" u="none">
              <a:solidFill>
                <a:srgbClr val="ffffff"/>
              </a:solidFill>
              <a:effectLst/>
              <a:uFillTx/>
              <a:latin typeface="Arial"/>
            </a:endParaRPr>
          </a:p>
          <a:p>
            <a:pPr marL="216000" indent="-216000">
              <a:lnSpc>
                <a:spcPct val="100000"/>
              </a:lnSpc>
              <a:spcBef>
                <a:spcPts val="680"/>
              </a:spcBef>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Hatta Benny Hinn saldırılardan 2 hafta önce peygamberlik etti, Ortadoğu’da pek yakında barış sağlanacak diye.</a:t>
            </a:r>
            <a:endParaRPr b="0" lang="bg-BG" sz="1800" strike="noStrike" u="none">
              <a:solidFill>
                <a:srgbClr val="ffffff"/>
              </a:solidFill>
              <a:effectLst/>
              <a:uFillTx/>
              <a:latin typeface="Arial"/>
            </a:endParaRPr>
          </a:p>
        </p:txBody>
      </p:sp>
      <p:sp>
        <p:nvSpPr>
          <p:cNvPr id="341" name=""/>
          <p:cNvSpPr/>
          <p:nvPr/>
        </p:nvSpPr>
        <p:spPr>
          <a:xfrm>
            <a:off x="341280" y="742680"/>
            <a:ext cx="7671960" cy="876960"/>
          </a:xfrm>
          <a:prstGeom prst="rect">
            <a:avLst/>
          </a:prstGeom>
          <a:noFill/>
          <a:ln w="0">
            <a:noFill/>
          </a:ln>
        </p:spPr>
        <p:style>
          <a:lnRef idx="0"/>
          <a:fillRef idx="0"/>
          <a:effectRef idx="0"/>
          <a:fontRef idx="minor"/>
        </p:style>
        <p:txBody>
          <a:bodyPr lIns="90000" rIns="90000" tIns="45000" bIns="45000" anchor="t">
            <a:noAutofit/>
          </a:bodyPr>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ffff00"/>
                </a:solidFill>
                <a:effectLst/>
                <a:uFillTx/>
                <a:latin typeface="Trebuchet MS"/>
                <a:ea typeface="Microsoft YaHei"/>
              </a:rPr>
              <a:t>Apostollar ve peygamberler tamamen başarısız</a:t>
            </a:r>
            <a:endParaRPr b="0" lang="bg-BG" sz="2200" strike="noStrike" u="none">
              <a:solidFill>
                <a:srgbClr val="ffffff"/>
              </a:solidFill>
              <a:effectLst/>
              <a:uFillTx/>
              <a:latin typeface="Arial"/>
            </a:endParaRPr>
          </a:p>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bfff"/>
                </a:solidFill>
                <a:effectLst/>
                <a:uFillTx/>
                <a:latin typeface="Constantia"/>
                <a:ea typeface="DejaVu Sans"/>
              </a:rPr>
              <a:t>07. Ekim 2023 – Hamas İsrail’e saldırıyor</a:t>
            </a:r>
            <a:endParaRPr b="0" lang="bg-BG" sz="2200" strike="noStrike" u="none">
              <a:solidFill>
                <a:srgbClr val="ffffff"/>
              </a:solidFill>
              <a:effectLst/>
              <a:uFillTx/>
              <a:latin typeface="Arial"/>
            </a:endParaRPr>
          </a:p>
        </p:txBody>
      </p:sp>
      <p:pic>
        <p:nvPicPr>
          <p:cNvPr id="342" name="" descr=""/>
          <p:cNvPicPr/>
          <p:nvPr/>
        </p:nvPicPr>
        <p:blipFill>
          <a:blip r:embed="rId1"/>
          <a:stretch/>
        </p:blipFill>
        <p:spPr>
          <a:xfrm>
            <a:off x="5940000" y="1440000"/>
            <a:ext cx="3885840" cy="2331720"/>
          </a:xfrm>
          <a:prstGeom prst="rect">
            <a:avLst/>
          </a:prstGeom>
          <a:noFill/>
          <a:ln w="0">
            <a:noFill/>
          </a:ln>
        </p:spPr>
      </p:pic>
      <p:sp>
        <p:nvSpPr>
          <p:cNvPr id="343" name=""/>
          <p:cNvSpPr/>
          <p:nvPr/>
        </p:nvSpPr>
        <p:spPr>
          <a:xfrm>
            <a:off x="0" y="0"/>
            <a:ext cx="10112040" cy="64764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Yeni Elçiler Reformasyonu</a:t>
            </a:r>
            <a:endParaRPr b="0" lang="bg-BG" sz="2800" strike="noStrike" u="none">
              <a:solidFill>
                <a:srgbClr val="ffffff"/>
              </a:solidFill>
              <a:effectLst/>
              <a:uFillTx/>
              <a:latin typeface="Arial"/>
            </a:endParaRPr>
          </a:p>
        </p:txBody>
      </p:sp>
      <p:pic>
        <p:nvPicPr>
          <p:cNvPr id="344" name="" descr=""/>
          <p:cNvPicPr/>
          <p:nvPr/>
        </p:nvPicPr>
        <p:blipFill>
          <a:blip r:embed="rId2"/>
          <a:srcRect l="7140" t="19699" r="7337" b="9622"/>
          <a:stretch/>
        </p:blipFill>
        <p:spPr>
          <a:xfrm>
            <a:off x="5940000" y="3280320"/>
            <a:ext cx="3887640" cy="2390040"/>
          </a:xfrm>
          <a:prstGeom prst="rect">
            <a:avLst/>
          </a:prstGeom>
          <a:noFill/>
          <a:ln w="0">
            <a:noFill/>
          </a:ln>
        </p:spPr>
      </p:pic>
    </p:spTree>
  </p:cSld>
  <mc:AlternateContent>
    <mc:Choice Requires="p14">
      <p:transition spd="slow" p14:dur="2000"/>
    </mc:Choice>
    <mc:Fallback>
      <p:transition spd="slow"/>
    </mc:Fallback>
  </mc:AlternateContent>
  <p:timing>
    <p:tnLst>
      <p:par>
        <p:cTn id="345" dur="indefinite" restart="never" nodeType="tmRoot">
          <p:childTnLst>
            <p:seq>
              <p:cTn id="346" dur="indefinite" nodeType="mainSeq">
                <p:childTnLst>
                  <p:par>
                    <p:cTn id="347" dur="indefinite" fill="hold">
                      <p:stCondLst>
                        <p:cond delay="indefinite"/>
                      </p:stCondLst>
                      <p:childTnLst>
                        <p:par>
                          <p:cTn id="348" dur="indefinite" fill="hold">
                            <p:stCondLst>
                              <p:cond delay="0"/>
                            </p:stCondLst>
                            <p:childTnLst>
                              <p:par>
                                <p:cTn id="349" dur="indefinite" nodeType="clickEffect" fill="hold" presetClass="entr" presetID="2" presetSubtype="8">
                                  <p:stCondLst>
                                    <p:cond delay="0"/>
                                  </p:stCondLst>
                                  <p:childTnLst>
                                    <p:set>
                                      <p:cBhvr>
                                        <p:cTn id="350" dur="1" fill="hold">
                                          <p:stCondLst>
                                            <p:cond delay="0"/>
                                          </p:stCondLst>
                                        </p:cTn>
                                        <p:tgtEl>
                                          <p:spTgt spid="341"/>
                                        </p:tgtEl>
                                        <p:attrNameLst>
                                          <p:attrName>style.visibility</p:attrName>
                                        </p:attrNameLst>
                                      </p:cBhvr>
                                      <p:to>
                                        <p:strVal val="visible"/>
                                      </p:to>
                                    </p:set>
                                    <p:anim calcmode="lin" valueType="num">
                                      <p:cBhvr additive="repl">
                                        <p:cTn id="351" dur="500" fill="hold"/>
                                        <p:tgtEl>
                                          <p:spTgt spid="341"/>
                                        </p:tgtEl>
                                        <p:attrNameLst>
                                          <p:attrName>ppt_x</p:attrName>
                                        </p:attrNameLst>
                                      </p:cBhvr>
                                      <p:tavLst>
                                        <p:tav tm="0">
                                          <p:val>
                                            <p:strVal val="0-#ppt_w/2"/>
                                          </p:val>
                                        </p:tav>
                                        <p:tav tm="100000">
                                          <p:val>
                                            <p:strVal val="#ppt_x"/>
                                          </p:val>
                                        </p:tav>
                                      </p:tavLst>
                                    </p:anim>
                                    <p:anim calcmode="lin" valueType="num">
                                      <p:cBhvr additive="repl">
                                        <p:cTn id="352" dur="500" fill="hold"/>
                                        <p:tgtEl>
                                          <p:spTgt spid="3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345" name=""/>
          <p:cNvSpPr/>
          <p:nvPr/>
        </p:nvSpPr>
        <p:spPr>
          <a:xfrm>
            <a:off x="1396080" y="4418640"/>
            <a:ext cx="3571560" cy="1233000"/>
          </a:xfrm>
          <a:prstGeom prst="rect">
            <a:avLst/>
          </a:prstGeom>
          <a:noFill/>
          <a:ln w="0">
            <a:noFill/>
          </a:ln>
        </p:spPr>
        <p:style>
          <a:lnRef idx="0"/>
          <a:fillRef idx="0"/>
          <a:effectRef idx="0"/>
          <a:fontRef idx="minor"/>
        </p:style>
        <p:txBody>
          <a:bodyPr lIns="90000" rIns="90000" tIns="45000" bIns="45000" anchor="t">
            <a:noAutofit/>
          </a:bodyPr>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0e68c"/>
                </a:solidFill>
                <a:effectLst/>
                <a:uFillTx/>
                <a:latin typeface="Trebuchet MS"/>
                <a:ea typeface="Microsoft YaHei"/>
              </a:rPr>
              <a:t>Haggard +Jakes:</a:t>
            </a:r>
            <a:r>
              <a:rPr b="0" lang="de-DE" sz="1800" strike="noStrike" u="none">
                <a:solidFill>
                  <a:srgbClr val="ffffff"/>
                </a:solidFill>
                <a:effectLst/>
                <a:uFillTx/>
                <a:latin typeface="Trebuchet MS"/>
                <a:ea typeface="Microsoft YaHei"/>
              </a:rPr>
              <a:t> eşcinsel</a:t>
            </a:r>
            <a:endParaRPr b="0" lang="bg-BG" sz="1800" strike="noStrike" u="none">
              <a:solidFill>
                <a:srgbClr val="ffffff"/>
              </a:solidFill>
              <a:effectLst/>
              <a:uFillTx/>
              <a:latin typeface="Arial"/>
            </a:endParaRPr>
          </a:p>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0e68c"/>
                </a:solidFill>
                <a:effectLst/>
                <a:uFillTx/>
                <a:latin typeface="Trebuchet MS"/>
                <a:ea typeface="Microsoft YaHei"/>
              </a:rPr>
              <a:t>Bickle + Bentley:</a:t>
            </a:r>
            <a:r>
              <a:rPr b="0" lang="de-DE" sz="1800" strike="noStrike" u="none">
                <a:solidFill>
                  <a:srgbClr val="ffffff"/>
                </a:solidFill>
                <a:effectLst/>
                <a:uFillTx/>
                <a:latin typeface="Trebuchet MS"/>
                <a:ea typeface="Microsoft YaHei"/>
              </a:rPr>
              <a:t> tecavüzcü</a:t>
            </a:r>
            <a:endParaRPr b="0" lang="bg-BG" sz="1800" strike="noStrike" u="none">
              <a:solidFill>
                <a:srgbClr val="ffffff"/>
              </a:solidFill>
              <a:effectLst/>
              <a:uFillTx/>
              <a:latin typeface="Arial"/>
            </a:endParaRPr>
          </a:p>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0e68c"/>
                </a:solidFill>
                <a:effectLst/>
                <a:uFillTx/>
                <a:latin typeface="Trebuchet MS"/>
                <a:ea typeface="Microsoft YaHei"/>
              </a:rPr>
              <a:t>Morris:</a:t>
            </a:r>
            <a:r>
              <a:rPr b="0" lang="de-DE" sz="1800" strike="noStrike" u="none">
                <a:solidFill>
                  <a:srgbClr val="ffffff"/>
                </a:solidFill>
                <a:effectLst/>
                <a:uFillTx/>
                <a:latin typeface="Trebuchet MS"/>
                <a:ea typeface="Microsoft YaHei"/>
              </a:rPr>
              <a:t> pedofil</a:t>
            </a:r>
            <a:endParaRPr b="0" lang="bg-BG" sz="1800" strike="noStrike" u="none">
              <a:solidFill>
                <a:srgbClr val="ffffff"/>
              </a:solidFill>
              <a:effectLst/>
              <a:uFillTx/>
              <a:latin typeface="Arial"/>
            </a:endParaRPr>
          </a:p>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0e68c"/>
                </a:solidFill>
                <a:effectLst/>
                <a:uFillTx/>
                <a:latin typeface="Trebuchet MS"/>
                <a:ea typeface="Microsoft YaHei"/>
              </a:rPr>
              <a:t>Joyner:</a:t>
            </a:r>
            <a:r>
              <a:rPr b="0" lang="de-DE" sz="1800" strike="noStrike" u="none">
                <a:solidFill>
                  <a:srgbClr val="ffffff"/>
                </a:solidFill>
                <a:effectLst/>
                <a:uFillTx/>
                <a:latin typeface="Trebuchet MS"/>
                <a:ea typeface="Microsoft YaHei"/>
              </a:rPr>
              <a:t> içkici ve mason</a:t>
            </a:r>
            <a:endParaRPr b="0" lang="bg-BG" sz="1800" strike="noStrike" u="none">
              <a:solidFill>
                <a:srgbClr val="ffffff"/>
              </a:solidFill>
              <a:effectLst/>
              <a:uFillTx/>
              <a:latin typeface="Arial"/>
            </a:endParaRPr>
          </a:p>
        </p:txBody>
      </p:sp>
      <p:grpSp>
        <p:nvGrpSpPr>
          <p:cNvPr id="346" name=""/>
          <p:cNvGrpSpPr/>
          <p:nvPr/>
        </p:nvGrpSpPr>
        <p:grpSpPr>
          <a:xfrm>
            <a:off x="2232000" y="743040"/>
            <a:ext cx="7667640" cy="3498840"/>
            <a:chOff x="2232000" y="743040"/>
            <a:chExt cx="7667640" cy="3498840"/>
          </a:xfrm>
        </p:grpSpPr>
        <p:pic>
          <p:nvPicPr>
            <p:cNvPr id="347" name="" descr=""/>
            <p:cNvPicPr/>
            <p:nvPr/>
          </p:nvPicPr>
          <p:blipFill>
            <a:blip r:embed="rId1"/>
            <a:stretch/>
          </p:blipFill>
          <p:spPr>
            <a:xfrm>
              <a:off x="5336280" y="2552400"/>
              <a:ext cx="1347120" cy="1346760"/>
            </a:xfrm>
            <a:prstGeom prst="rect">
              <a:avLst/>
            </a:prstGeom>
            <a:noFill/>
            <a:ln w="0">
              <a:noFill/>
            </a:ln>
          </p:spPr>
        </p:pic>
        <p:pic>
          <p:nvPicPr>
            <p:cNvPr id="348" name="" descr=""/>
            <p:cNvPicPr/>
            <p:nvPr/>
          </p:nvPicPr>
          <p:blipFill>
            <a:blip r:embed="rId2"/>
            <a:srcRect l="34899" t="6912" r="24606" b="45281"/>
            <a:stretch/>
          </p:blipFill>
          <p:spPr>
            <a:xfrm>
              <a:off x="8336520" y="2552400"/>
              <a:ext cx="1347120" cy="1346760"/>
            </a:xfrm>
            <a:prstGeom prst="rect">
              <a:avLst/>
            </a:prstGeom>
            <a:noFill/>
            <a:ln w="0">
              <a:noFill/>
            </a:ln>
          </p:spPr>
        </p:pic>
        <p:pic>
          <p:nvPicPr>
            <p:cNvPr id="349" name="" descr=""/>
            <p:cNvPicPr/>
            <p:nvPr/>
          </p:nvPicPr>
          <p:blipFill>
            <a:blip r:embed="rId3"/>
            <a:stretch/>
          </p:blipFill>
          <p:spPr>
            <a:xfrm>
              <a:off x="3853440" y="1077480"/>
              <a:ext cx="1347120" cy="1347120"/>
            </a:xfrm>
            <a:prstGeom prst="rect">
              <a:avLst/>
            </a:prstGeom>
            <a:noFill/>
            <a:ln w="0">
              <a:noFill/>
            </a:ln>
          </p:spPr>
        </p:pic>
        <p:pic>
          <p:nvPicPr>
            <p:cNvPr id="350" name="" descr=""/>
            <p:cNvPicPr/>
            <p:nvPr/>
          </p:nvPicPr>
          <p:blipFill>
            <a:blip r:embed="rId4"/>
            <a:srcRect l="35402" t="0" r="7427" b="0"/>
            <a:stretch/>
          </p:blipFill>
          <p:spPr>
            <a:xfrm>
              <a:off x="8336520" y="1077480"/>
              <a:ext cx="1347120" cy="1347120"/>
            </a:xfrm>
            <a:prstGeom prst="rect">
              <a:avLst/>
            </a:prstGeom>
            <a:noFill/>
            <a:ln w="0">
              <a:noFill/>
            </a:ln>
          </p:spPr>
        </p:pic>
        <p:pic>
          <p:nvPicPr>
            <p:cNvPr id="351" name="" descr=""/>
            <p:cNvPicPr/>
            <p:nvPr/>
          </p:nvPicPr>
          <p:blipFill>
            <a:blip r:embed="rId5"/>
            <a:stretch/>
          </p:blipFill>
          <p:spPr>
            <a:xfrm>
              <a:off x="2368800" y="1077480"/>
              <a:ext cx="1347120" cy="1347120"/>
            </a:xfrm>
            <a:prstGeom prst="rect">
              <a:avLst/>
            </a:prstGeom>
            <a:noFill/>
            <a:ln w="0">
              <a:noFill/>
            </a:ln>
          </p:spPr>
        </p:pic>
        <p:pic>
          <p:nvPicPr>
            <p:cNvPr id="352" name="" descr=""/>
            <p:cNvPicPr/>
            <p:nvPr/>
          </p:nvPicPr>
          <p:blipFill>
            <a:blip r:embed="rId6"/>
            <a:srcRect l="12064" t="0" r="17376" b="33438"/>
            <a:stretch/>
          </p:blipFill>
          <p:spPr>
            <a:xfrm>
              <a:off x="2368800" y="2552400"/>
              <a:ext cx="1347120" cy="1346760"/>
            </a:xfrm>
            <a:prstGeom prst="rect">
              <a:avLst/>
            </a:prstGeom>
            <a:noFill/>
            <a:ln w="0">
              <a:noFill/>
            </a:ln>
          </p:spPr>
        </p:pic>
        <p:pic>
          <p:nvPicPr>
            <p:cNvPr id="353" name="" descr=""/>
            <p:cNvPicPr/>
            <p:nvPr/>
          </p:nvPicPr>
          <p:blipFill>
            <a:blip r:embed="rId7"/>
            <a:srcRect l="20841" t="0" r="12656" b="0"/>
            <a:stretch/>
          </p:blipFill>
          <p:spPr>
            <a:xfrm>
              <a:off x="3853440" y="2552400"/>
              <a:ext cx="1347120" cy="1346760"/>
            </a:xfrm>
            <a:prstGeom prst="rect">
              <a:avLst/>
            </a:prstGeom>
            <a:noFill/>
            <a:ln w="0">
              <a:noFill/>
            </a:ln>
          </p:spPr>
        </p:pic>
        <p:pic>
          <p:nvPicPr>
            <p:cNvPr id="354" name="" descr=""/>
            <p:cNvPicPr/>
            <p:nvPr/>
          </p:nvPicPr>
          <p:blipFill>
            <a:blip r:embed="rId8"/>
            <a:stretch/>
          </p:blipFill>
          <p:spPr>
            <a:xfrm>
              <a:off x="5336280" y="1077480"/>
              <a:ext cx="1347120" cy="1347120"/>
            </a:xfrm>
            <a:prstGeom prst="rect">
              <a:avLst/>
            </a:prstGeom>
            <a:noFill/>
            <a:ln w="0">
              <a:noFill/>
            </a:ln>
          </p:spPr>
        </p:pic>
        <p:pic>
          <p:nvPicPr>
            <p:cNvPr id="355" name="" descr=""/>
            <p:cNvPicPr/>
            <p:nvPr/>
          </p:nvPicPr>
          <p:blipFill>
            <a:blip r:embed="rId9"/>
            <a:stretch/>
          </p:blipFill>
          <p:spPr>
            <a:xfrm>
              <a:off x="6774120" y="2552400"/>
              <a:ext cx="1464840" cy="1346760"/>
            </a:xfrm>
            <a:prstGeom prst="rect">
              <a:avLst/>
            </a:prstGeom>
            <a:noFill/>
            <a:ln w="0">
              <a:noFill/>
            </a:ln>
          </p:spPr>
        </p:pic>
        <p:pic>
          <p:nvPicPr>
            <p:cNvPr id="356" name="" descr=""/>
            <p:cNvPicPr/>
            <p:nvPr/>
          </p:nvPicPr>
          <p:blipFill>
            <a:blip r:embed="rId10"/>
            <a:stretch/>
          </p:blipFill>
          <p:spPr>
            <a:xfrm>
              <a:off x="6857640" y="1077480"/>
              <a:ext cx="1347120" cy="1347120"/>
            </a:xfrm>
            <a:prstGeom prst="rect">
              <a:avLst/>
            </a:prstGeom>
            <a:noFill/>
            <a:ln w="0">
              <a:noFill/>
            </a:ln>
          </p:spPr>
        </p:pic>
        <p:sp>
          <p:nvSpPr>
            <p:cNvPr id="357" name=""/>
            <p:cNvSpPr/>
            <p:nvPr/>
          </p:nvSpPr>
          <p:spPr>
            <a:xfrm>
              <a:off x="3773160" y="743040"/>
              <a:ext cx="1469160" cy="3232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Mike Bickle</a:t>
              </a:r>
              <a:endParaRPr b="0" lang="bg-BG" sz="1800" strike="noStrike" u="none">
                <a:solidFill>
                  <a:srgbClr val="ffffff"/>
                </a:solidFill>
                <a:effectLst/>
                <a:uFillTx/>
                <a:latin typeface="Arial"/>
              </a:endParaRPr>
            </a:p>
          </p:txBody>
        </p:sp>
        <p:sp>
          <p:nvSpPr>
            <p:cNvPr id="358" name=""/>
            <p:cNvSpPr/>
            <p:nvPr/>
          </p:nvSpPr>
          <p:spPr>
            <a:xfrm>
              <a:off x="5257080" y="3918600"/>
              <a:ext cx="1395000" cy="3232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Rick Joyner</a:t>
              </a:r>
              <a:endParaRPr b="0" lang="bg-BG" sz="1800" strike="noStrike" u="none">
                <a:solidFill>
                  <a:srgbClr val="ffffff"/>
                </a:solidFill>
                <a:effectLst/>
                <a:uFillTx/>
                <a:latin typeface="Arial"/>
              </a:endParaRPr>
            </a:p>
          </p:txBody>
        </p:sp>
        <p:sp>
          <p:nvSpPr>
            <p:cNvPr id="359" name=""/>
            <p:cNvSpPr/>
            <p:nvPr/>
          </p:nvSpPr>
          <p:spPr>
            <a:xfrm>
              <a:off x="2232000" y="744120"/>
              <a:ext cx="1612800" cy="3232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Ted Haggard</a:t>
              </a:r>
              <a:endParaRPr b="0" lang="bg-BG" sz="1800" strike="noStrike" u="none">
                <a:solidFill>
                  <a:srgbClr val="ffffff"/>
                </a:solidFill>
                <a:effectLst/>
                <a:uFillTx/>
                <a:latin typeface="Arial"/>
              </a:endParaRPr>
            </a:p>
          </p:txBody>
        </p:sp>
        <p:sp>
          <p:nvSpPr>
            <p:cNvPr id="360" name=""/>
            <p:cNvSpPr/>
            <p:nvPr/>
          </p:nvSpPr>
          <p:spPr>
            <a:xfrm>
              <a:off x="8361360" y="3918600"/>
              <a:ext cx="1538280" cy="3232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Kris Vallaton</a:t>
              </a:r>
              <a:endParaRPr b="0" lang="bg-BG" sz="1800" strike="noStrike" u="none">
                <a:solidFill>
                  <a:srgbClr val="ffffff"/>
                </a:solidFill>
                <a:effectLst/>
                <a:uFillTx/>
                <a:latin typeface="Arial"/>
              </a:endParaRPr>
            </a:p>
          </p:txBody>
        </p:sp>
        <p:sp>
          <p:nvSpPr>
            <p:cNvPr id="361" name=""/>
            <p:cNvSpPr/>
            <p:nvPr/>
          </p:nvSpPr>
          <p:spPr>
            <a:xfrm>
              <a:off x="8352000" y="744120"/>
              <a:ext cx="1439640" cy="3232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00"/>
                  </a:solidFill>
                  <a:effectLst/>
                  <a:uFillTx/>
                  <a:latin typeface="Trebuchet MS"/>
                  <a:ea typeface="Microsoft YaHei"/>
                </a:rPr>
                <a:t>Bill Johnson</a:t>
              </a:r>
              <a:endParaRPr b="0" lang="bg-BG" sz="1800" strike="noStrike" u="none">
                <a:solidFill>
                  <a:srgbClr val="ffffff"/>
                </a:solidFill>
                <a:effectLst/>
                <a:uFillTx/>
                <a:latin typeface="Arial"/>
              </a:endParaRPr>
            </a:p>
          </p:txBody>
        </p:sp>
        <p:sp>
          <p:nvSpPr>
            <p:cNvPr id="362" name=""/>
            <p:cNvSpPr/>
            <p:nvPr/>
          </p:nvSpPr>
          <p:spPr>
            <a:xfrm>
              <a:off x="3636000" y="3918600"/>
              <a:ext cx="1620720" cy="3232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Todd Bentley</a:t>
              </a:r>
              <a:endParaRPr b="0" lang="bg-BG" sz="1800" strike="noStrike" u="none">
                <a:solidFill>
                  <a:srgbClr val="ffffff"/>
                </a:solidFill>
                <a:effectLst/>
                <a:uFillTx/>
                <a:latin typeface="Arial"/>
              </a:endParaRPr>
            </a:p>
          </p:txBody>
        </p:sp>
        <p:sp>
          <p:nvSpPr>
            <p:cNvPr id="363" name=""/>
            <p:cNvSpPr/>
            <p:nvPr/>
          </p:nvSpPr>
          <p:spPr>
            <a:xfrm>
              <a:off x="6814080" y="745920"/>
              <a:ext cx="1573560" cy="32292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Kathryn Crick</a:t>
              </a:r>
              <a:endParaRPr b="0" lang="bg-BG" sz="1800" strike="noStrike" u="none">
                <a:solidFill>
                  <a:srgbClr val="ffffff"/>
                </a:solidFill>
                <a:effectLst/>
                <a:uFillTx/>
                <a:latin typeface="Arial"/>
              </a:endParaRPr>
            </a:p>
          </p:txBody>
        </p:sp>
        <p:sp>
          <p:nvSpPr>
            <p:cNvPr id="364" name=""/>
            <p:cNvSpPr/>
            <p:nvPr/>
          </p:nvSpPr>
          <p:spPr>
            <a:xfrm>
              <a:off x="6797520" y="3914640"/>
              <a:ext cx="1563480" cy="3232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Paula White</a:t>
              </a:r>
              <a:endParaRPr b="0" lang="bg-BG" sz="1800" strike="noStrike" u="none">
                <a:solidFill>
                  <a:srgbClr val="ffffff"/>
                </a:solidFill>
                <a:effectLst/>
                <a:uFillTx/>
                <a:latin typeface="Arial"/>
              </a:endParaRPr>
            </a:p>
          </p:txBody>
        </p:sp>
        <p:sp>
          <p:nvSpPr>
            <p:cNvPr id="365" name=""/>
            <p:cNvSpPr/>
            <p:nvPr/>
          </p:nvSpPr>
          <p:spPr>
            <a:xfrm>
              <a:off x="5170680" y="745920"/>
              <a:ext cx="1668960" cy="32292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Robert Morris</a:t>
              </a:r>
              <a:endParaRPr b="0" lang="bg-BG" sz="1800" strike="noStrike" u="none">
                <a:solidFill>
                  <a:srgbClr val="ffffff"/>
                </a:solidFill>
                <a:effectLst/>
                <a:uFillTx/>
                <a:latin typeface="Arial"/>
              </a:endParaRPr>
            </a:p>
          </p:txBody>
        </p:sp>
        <p:sp>
          <p:nvSpPr>
            <p:cNvPr id="366" name=""/>
            <p:cNvSpPr/>
            <p:nvPr/>
          </p:nvSpPr>
          <p:spPr>
            <a:xfrm>
              <a:off x="2246040" y="3914640"/>
              <a:ext cx="1441440" cy="3232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T D Jakes</a:t>
              </a:r>
              <a:endParaRPr b="0" lang="bg-BG" sz="1800" strike="noStrike" u="none">
                <a:solidFill>
                  <a:srgbClr val="ffffff"/>
                </a:solidFill>
                <a:effectLst/>
                <a:uFillTx/>
                <a:latin typeface="Arial"/>
              </a:endParaRPr>
            </a:p>
          </p:txBody>
        </p:sp>
      </p:grpSp>
      <p:sp>
        <p:nvSpPr>
          <p:cNvPr id="367" name=""/>
          <p:cNvSpPr/>
          <p:nvPr/>
        </p:nvSpPr>
        <p:spPr>
          <a:xfrm>
            <a:off x="4608000" y="4407120"/>
            <a:ext cx="5451120" cy="1263240"/>
          </a:xfrm>
          <a:prstGeom prst="rect">
            <a:avLst/>
          </a:prstGeom>
          <a:noFill/>
          <a:ln w="0">
            <a:noFill/>
          </a:ln>
        </p:spPr>
        <p:style>
          <a:lnRef idx="0"/>
          <a:fillRef idx="0"/>
          <a:effectRef idx="0"/>
          <a:fontRef idx="minor"/>
        </p:style>
        <p:txBody>
          <a:bodyPr lIns="90000" rIns="90000" tIns="45000" bIns="45000" anchor="t">
            <a:noAutofit/>
          </a:bodyPr>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0e68c"/>
                </a:solidFill>
                <a:effectLst/>
                <a:uFillTx/>
                <a:latin typeface="Trebuchet MS"/>
                <a:ea typeface="Microsoft YaHei"/>
              </a:rPr>
              <a:t>Crick: </a:t>
            </a:r>
            <a:r>
              <a:rPr b="0" lang="de-DE" sz="1800" strike="noStrike" u="none">
                <a:solidFill>
                  <a:srgbClr val="ffffff"/>
                </a:solidFill>
                <a:effectLst/>
                <a:uFillTx/>
                <a:latin typeface="Trebuchet MS"/>
                <a:ea typeface="Microsoft YaHei"/>
              </a:rPr>
              <a:t>kendine apostol olarak taptırıyor</a:t>
            </a:r>
            <a:endParaRPr b="0" lang="bg-BG" sz="1800" strike="noStrike" u="none">
              <a:solidFill>
                <a:srgbClr val="ffffff"/>
              </a:solidFill>
              <a:effectLst/>
              <a:uFillTx/>
              <a:latin typeface="Arial"/>
            </a:endParaRPr>
          </a:p>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0e68c"/>
                </a:solidFill>
                <a:effectLst/>
                <a:uFillTx/>
                <a:latin typeface="Trebuchet MS"/>
                <a:ea typeface="Microsoft YaHei"/>
              </a:rPr>
              <a:t>White:</a:t>
            </a:r>
            <a:r>
              <a:rPr b="0" lang="de-DE" sz="1800" strike="noStrike" u="none">
                <a:solidFill>
                  <a:srgbClr val="ffffff"/>
                </a:solidFill>
                <a:effectLst/>
                <a:uFillTx/>
                <a:latin typeface="Trebuchet MS"/>
                <a:ea typeface="Microsoft YaHei"/>
              </a:rPr>
              <a:t> açgözlü, 3. kocası, Trump’ın danışmanı</a:t>
            </a:r>
            <a:endParaRPr b="0" lang="bg-BG" sz="1800" strike="noStrike" u="none">
              <a:solidFill>
                <a:srgbClr val="ffffff"/>
              </a:solidFill>
              <a:effectLst/>
              <a:uFillTx/>
              <a:latin typeface="Arial"/>
            </a:endParaRPr>
          </a:p>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0e68c"/>
                </a:solidFill>
                <a:effectLst/>
                <a:uFillTx/>
                <a:latin typeface="Trebuchet MS"/>
                <a:ea typeface="Microsoft YaHei"/>
              </a:rPr>
              <a:t>Johnson:</a:t>
            </a:r>
            <a:r>
              <a:rPr b="0" lang="de-DE" sz="1800" strike="noStrike" u="none">
                <a:solidFill>
                  <a:srgbClr val="ffffff"/>
                </a:solidFill>
                <a:effectLst/>
                <a:uFillTx/>
                <a:latin typeface="Trebuchet MS"/>
                <a:ea typeface="Microsoft YaHei"/>
              </a:rPr>
              <a:t> sahte mucizeler (altın toz, melek tüyleri)</a:t>
            </a:r>
            <a:endParaRPr b="0" lang="bg-BG" sz="1800" strike="noStrike" u="none">
              <a:solidFill>
                <a:srgbClr val="ffffff"/>
              </a:solidFill>
              <a:effectLst/>
              <a:uFillTx/>
              <a:latin typeface="Arial"/>
            </a:endParaRPr>
          </a:p>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0e68c"/>
                </a:solidFill>
                <a:effectLst/>
                <a:uFillTx/>
                <a:latin typeface="Trebuchet MS"/>
                <a:ea typeface="Microsoft YaHei"/>
              </a:rPr>
              <a:t>Valloton:</a:t>
            </a:r>
            <a:r>
              <a:rPr b="0" lang="de-DE" sz="1800" strike="noStrike" u="none">
                <a:solidFill>
                  <a:srgbClr val="ffffff"/>
                </a:solidFill>
                <a:effectLst/>
                <a:uFillTx/>
                <a:latin typeface="Trebuchet MS"/>
                <a:ea typeface="Microsoft YaHei"/>
              </a:rPr>
              <a:t> sosyal medya peygamberi</a:t>
            </a:r>
            <a:endParaRPr b="0" lang="bg-BG" sz="1800" strike="noStrike" u="none">
              <a:solidFill>
                <a:srgbClr val="ffffff"/>
              </a:solidFill>
              <a:effectLst/>
              <a:uFillTx/>
              <a:latin typeface="Arial"/>
            </a:endParaRPr>
          </a:p>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ffffff"/>
              </a:solidFill>
              <a:effectLst/>
              <a:uFillTx/>
              <a:latin typeface="Arial"/>
            </a:endParaRPr>
          </a:p>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ffffff"/>
              </a:solidFill>
              <a:effectLst/>
              <a:uFillTx/>
              <a:latin typeface="Arial"/>
            </a:endParaRPr>
          </a:p>
        </p:txBody>
      </p:sp>
      <p:sp>
        <p:nvSpPr>
          <p:cNvPr id="368" name=""/>
          <p:cNvSpPr/>
          <p:nvPr/>
        </p:nvSpPr>
        <p:spPr>
          <a:xfrm>
            <a:off x="216000" y="1296000"/>
            <a:ext cx="1835640" cy="1187640"/>
          </a:xfrm>
          <a:prstGeom prst="rect">
            <a:avLst/>
          </a:prstGeom>
          <a:noFill/>
          <a:ln w="0">
            <a:noFill/>
          </a:ln>
        </p:spPr>
        <p:style>
          <a:lnRef idx="0"/>
          <a:fillRef idx="0"/>
          <a:effectRef idx="0"/>
          <a:fontRef idx="minor"/>
        </p:style>
        <p:txBody>
          <a:bodyPr lIns="90000" rIns="90000" tIns="45000" bIns="45000" anchor="t">
            <a:noAutofit/>
          </a:bodyPr>
          <a:p>
            <a:pPr algn="ctr">
              <a:lnSpc>
                <a:spcPct val="93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ff8c00"/>
                </a:solidFill>
                <a:effectLst/>
                <a:uFillTx/>
                <a:latin typeface="Palatino Linotype"/>
                <a:ea typeface="DejaVu Sans"/>
              </a:rPr>
              <a:t>Skandallar (birkaç örnek)</a:t>
            </a:r>
            <a:endParaRPr b="0" lang="bg-BG" sz="2400" strike="noStrike" u="none">
              <a:solidFill>
                <a:srgbClr val="ffffff"/>
              </a:solidFill>
              <a:effectLst/>
              <a:uFillTx/>
              <a:latin typeface="Arial"/>
            </a:endParaRPr>
          </a:p>
        </p:txBody>
      </p:sp>
      <p:sp>
        <p:nvSpPr>
          <p:cNvPr id="369" name=""/>
          <p:cNvSpPr/>
          <p:nvPr/>
        </p:nvSpPr>
        <p:spPr>
          <a:xfrm>
            <a:off x="0" y="0"/>
            <a:ext cx="10112040" cy="64764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Yeni Elçiler Reformasyonu</a:t>
            </a:r>
            <a:endParaRPr b="0" lang="bg-BG" sz="2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353" dur="indefinite" restart="never" nodeType="tmRoot">
          <p:childTnLst>
            <p:seq>
              <p:cTn id="354" dur="indefinite" nodeType="mainSeq">
                <p:childTnLst>
                  <p:par>
                    <p:cTn id="355" dur="indefinite" fill="hold">
                      <p:stCondLst>
                        <p:cond delay="indefinite"/>
                      </p:stCondLst>
                      <p:childTnLst>
                        <p:par>
                          <p:cTn id="356" dur="indefinite" fill="hold">
                            <p:stCondLst>
                              <p:cond delay="0"/>
                            </p:stCondLst>
                            <p:childTnLst>
                              <p:par>
                                <p:cTn id="357" dur="indefinite" nodeType="clickEffect" fill="hold" presetClass="entr" presetID="23" presetSubtype="16">
                                  <p:stCondLst>
                                    <p:cond delay="0"/>
                                  </p:stCondLst>
                                  <p:childTnLst>
                                    <p:set>
                                      <p:cBhvr>
                                        <p:cTn id="358" dur="1" fill="hold">
                                          <p:stCondLst>
                                            <p:cond delay="0"/>
                                          </p:stCondLst>
                                        </p:cTn>
                                        <p:tgtEl>
                                          <p:spTgt spid="368"/>
                                        </p:tgtEl>
                                        <p:attrNameLst>
                                          <p:attrName>style.visibility</p:attrName>
                                        </p:attrNameLst>
                                      </p:cBhvr>
                                      <p:to>
                                        <p:strVal val="visible"/>
                                      </p:to>
                                    </p:set>
                                    <p:anim calcmode="lin" valueType="num">
                                      <p:cBhvr additive="repl">
                                        <p:cTn id="359" dur="500" fill="hold"/>
                                        <p:tgtEl>
                                          <p:spTgt spid="368"/>
                                        </p:tgtEl>
                                        <p:attrNameLst>
                                          <p:attrName>ppt_w</p:attrName>
                                        </p:attrNameLst>
                                      </p:cBhvr>
                                      <p:tavLst>
                                        <p:tav tm="0">
                                          <p:val>
                                            <p:strVal val="0"/>
                                          </p:val>
                                        </p:tav>
                                        <p:tav tm="100000">
                                          <p:val>
                                            <p:strVal val="#ppt_w"/>
                                          </p:val>
                                        </p:tav>
                                      </p:tavLst>
                                    </p:anim>
                                    <p:anim calcmode="lin" valueType="num">
                                      <p:cBhvr additive="repl">
                                        <p:cTn id="360" dur="500" fill="hold"/>
                                        <p:tgtEl>
                                          <p:spTgt spid="368"/>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pic>
        <p:nvPicPr>
          <p:cNvPr id="370" name="" descr=""/>
          <p:cNvPicPr/>
          <p:nvPr/>
        </p:nvPicPr>
        <p:blipFill>
          <a:blip r:embed="rId1"/>
          <a:stretch/>
        </p:blipFill>
        <p:spPr>
          <a:xfrm>
            <a:off x="6156000" y="647640"/>
            <a:ext cx="3942720" cy="5023080"/>
          </a:xfrm>
          <a:prstGeom prst="rect">
            <a:avLst/>
          </a:prstGeom>
          <a:noFill/>
          <a:ln w="0">
            <a:noFill/>
          </a:ln>
        </p:spPr>
      </p:pic>
      <p:sp>
        <p:nvSpPr>
          <p:cNvPr id="371" name=""/>
          <p:cNvSpPr/>
          <p:nvPr/>
        </p:nvSpPr>
        <p:spPr>
          <a:xfrm>
            <a:off x="324000" y="900000"/>
            <a:ext cx="5544000" cy="4428000"/>
          </a:xfrm>
          <a:prstGeom prst="rect">
            <a:avLst/>
          </a:prstGeom>
          <a:noFill/>
          <a:ln w="0">
            <a:noFill/>
          </a:ln>
        </p:spPr>
        <p:style>
          <a:lnRef idx="0"/>
          <a:fillRef idx="0"/>
          <a:effectRef idx="0"/>
          <a:fontRef idx="minor"/>
        </p:style>
        <p:txBody>
          <a:bodyPr lIns="90000" rIns="90000" tIns="45000" bIns="45000" anchor="t">
            <a:noAutofit/>
          </a:bodyPr>
          <a:p>
            <a:pPr>
              <a:lnSpc>
                <a:spcPct val="93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2000" strike="noStrike" u="none">
                <a:solidFill>
                  <a:srgbClr val="00bfff"/>
                </a:solidFill>
                <a:effectLst/>
                <a:uFillTx/>
                <a:latin typeface="Trebuchet MS"/>
                <a:ea typeface="DejaVu Sans"/>
              </a:rPr>
              <a:t>1. tapınma stili ve ilahiler</a:t>
            </a:r>
            <a:r>
              <a:rPr b="0" lang="de-DE" sz="2000" strike="noStrike" u="none">
                <a:solidFill>
                  <a:srgbClr val="ffffff"/>
                </a:solidFill>
                <a:effectLst/>
                <a:uFillTx/>
                <a:latin typeface="Trebuchet MS"/>
                <a:ea typeface="DejaVu Sans"/>
              </a:rPr>
              <a:t> - eski, klasik ve öğretişi ağırlıklı ilahilerin yerine çağdaş, hep değişen, kısa ve duygusal ilahiler. Kitaplar yok, projektör var.</a:t>
            </a:r>
            <a:endParaRPr b="0" lang="bg-BG" sz="2000" strike="noStrike" u="none">
              <a:solidFill>
                <a:srgbClr val="ffffff"/>
              </a:solidFill>
              <a:effectLst/>
              <a:uFillTx/>
              <a:latin typeface="Arial"/>
            </a:endParaRPr>
          </a:p>
          <a:p>
            <a:pPr>
              <a:lnSpc>
                <a:spcPct val="93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2000" strike="noStrike" u="none">
                <a:solidFill>
                  <a:srgbClr val="00ff00"/>
                </a:solidFill>
                <a:effectLst/>
                <a:uFillTx/>
                <a:latin typeface="Trebuchet MS"/>
                <a:ea typeface="DejaVu Sans"/>
              </a:rPr>
              <a:t>2. mistisizm</a:t>
            </a:r>
            <a:r>
              <a:rPr b="0" lang="de-DE" sz="2000" strike="noStrike" u="none">
                <a:solidFill>
                  <a:srgbClr val="ffffff"/>
                </a:solidFill>
                <a:effectLst/>
                <a:uFillTx/>
                <a:latin typeface="Trebuchet MS"/>
                <a:ea typeface="DejaVu Sans"/>
              </a:rPr>
              <a:t> - kişisel olarak Rabbin huzurunda bulunmak, direkt Ondan haber almak, toplantının merkezi artık birbirimizi cesaretlendirmek, ama </a:t>
            </a:r>
            <a:endParaRPr b="0" lang="bg-BG" sz="2000" strike="noStrike" u="none">
              <a:solidFill>
                <a:srgbClr val="ffffff"/>
              </a:solidFill>
              <a:effectLst/>
              <a:uFillTx/>
              <a:latin typeface="Arial"/>
            </a:endParaRPr>
          </a:p>
          <a:p>
            <a:pPr>
              <a:lnSpc>
                <a:spcPct val="93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2000" strike="noStrike" u="none">
                <a:solidFill>
                  <a:srgbClr val="ffa07a"/>
                </a:solidFill>
                <a:effectLst/>
                <a:uFillTx/>
                <a:latin typeface="Trebuchet MS"/>
                <a:ea typeface="DejaVu Sans"/>
              </a:rPr>
              <a:t>3. 'başarı beklentisi'</a:t>
            </a:r>
            <a:r>
              <a:rPr b="0" lang="de-DE" sz="2000" strike="noStrike" u="none">
                <a:solidFill>
                  <a:srgbClr val="ffffff"/>
                </a:solidFill>
                <a:effectLst/>
                <a:uFillTx/>
                <a:latin typeface="Trebuchet MS"/>
                <a:ea typeface="DejaVu Sans"/>
              </a:rPr>
              <a:t> - hem kişisel hayatımda, hem de kilise olarak hep daha büyük, daha rahat ve daha etkili olmaya çalışıyoruz.</a:t>
            </a:r>
            <a:endParaRPr b="0" lang="bg-BG" sz="2000" strike="noStrike" u="none">
              <a:solidFill>
                <a:srgbClr val="ffffff"/>
              </a:solidFill>
              <a:effectLst/>
              <a:uFillTx/>
              <a:latin typeface="Arial"/>
            </a:endParaRPr>
          </a:p>
          <a:p>
            <a:pPr>
              <a:lnSpc>
                <a:spcPct val="93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2000" strike="noStrike" u="none">
                <a:solidFill>
                  <a:srgbClr val="98fb98"/>
                </a:solidFill>
                <a:effectLst/>
                <a:uFillTx/>
                <a:latin typeface="Trebuchet MS"/>
                <a:ea typeface="DejaVu Sans"/>
              </a:rPr>
              <a:t>4. 'tecrübe teolojisi'</a:t>
            </a:r>
            <a:r>
              <a:rPr b="0" lang="de-DE" sz="2000" strike="noStrike" u="none">
                <a:solidFill>
                  <a:srgbClr val="ffffff"/>
                </a:solidFill>
                <a:effectLst/>
                <a:uFillTx/>
                <a:latin typeface="Trebuchet MS"/>
                <a:ea typeface="DejaVu Sans"/>
              </a:rPr>
              <a:t> - "Ben hayatımda gördüm, yaşadım… ona göre KK'ta ayet bulacam!"</a:t>
            </a:r>
            <a:endParaRPr b="0" lang="bg-BG" sz="2000" strike="noStrike" u="none">
              <a:solidFill>
                <a:srgbClr val="ffffff"/>
              </a:solidFill>
              <a:effectLst/>
              <a:uFillTx/>
              <a:latin typeface="Arial"/>
            </a:endParaRPr>
          </a:p>
        </p:txBody>
      </p:sp>
      <p:sp>
        <p:nvSpPr>
          <p:cNvPr id="372" name=""/>
          <p:cNvSpPr/>
          <p:nvPr/>
        </p:nvSpPr>
        <p:spPr>
          <a:xfrm>
            <a:off x="0" y="0"/>
            <a:ext cx="10112040" cy="64764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Karizmatik hareketi bütün kiliseleri nasıl etkiledi?</a:t>
            </a:r>
            <a:endParaRPr b="0" lang="bg-BG" sz="2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361" dur="indefinite" restart="never" nodeType="tmRoot">
          <p:childTnLst>
            <p:seq>
              <p:cTn id="362" dur="indefinite" nodeType="mainSeq">
                <p:childTnLst>
                  <p:par>
                    <p:cTn id="363" dur="indefinite" fill="hold">
                      <p:stCondLst>
                        <p:cond delay="indefinite"/>
                      </p:stCondLst>
                      <p:childTnLst>
                        <p:par>
                          <p:cTn id="364" dur="indefinite" fill="hold">
                            <p:stCondLst>
                              <p:cond delay="0"/>
                            </p:stCondLst>
                            <p:childTnLst>
                              <p:par>
                                <p:cTn id="365" dur="indefinite" nodeType="clickEffect" fill="hold" presetClass="entr" presetID="23" presetSubtype="16">
                                  <p:stCondLst>
                                    <p:cond delay="0"/>
                                  </p:stCondLst>
                                  <p:childTnLst>
                                    <p:set>
                                      <p:cBhvr>
                                        <p:cTn id="366" dur="1" fill="hold">
                                          <p:stCondLst>
                                            <p:cond delay="0"/>
                                          </p:stCondLst>
                                        </p:cTn>
                                        <p:tgtEl>
                                          <p:spTgt spid="371"/>
                                        </p:tgtEl>
                                        <p:attrNameLst>
                                          <p:attrName>style.visibility</p:attrName>
                                        </p:attrNameLst>
                                      </p:cBhvr>
                                      <p:to>
                                        <p:strVal val="visible"/>
                                      </p:to>
                                    </p:set>
                                    <p:anim calcmode="lin" valueType="num">
                                      <p:cBhvr additive="repl">
                                        <p:cTn id="367" dur="500" fill="hold"/>
                                        <p:tgtEl>
                                          <p:spTgt spid="371"/>
                                        </p:tgtEl>
                                        <p:attrNameLst>
                                          <p:attrName>ppt_w</p:attrName>
                                        </p:attrNameLst>
                                      </p:cBhvr>
                                      <p:tavLst>
                                        <p:tav tm="0">
                                          <p:val>
                                            <p:strVal val="0"/>
                                          </p:val>
                                        </p:tav>
                                        <p:tav tm="100000">
                                          <p:val>
                                            <p:strVal val="#ppt_w"/>
                                          </p:val>
                                        </p:tav>
                                      </p:tavLst>
                                    </p:anim>
                                    <p:anim calcmode="lin" valueType="num">
                                      <p:cBhvr additive="repl">
                                        <p:cTn id="368" dur="500" fill="hold"/>
                                        <p:tgtEl>
                                          <p:spTgt spid="371"/>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51276</TotalTime>
  <Application>LibreOffice/25.8.3.2$Windows_X86_64 LibreOffice_project/8ca8d55c161d602844f5428fa4b58097424e324e</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2025-06-25T07:42:56Z</dcterms:created>
  <dc:creator/>
  <dc:description/>
  <dc:language>bg-BG</dc:language>
  <cp:lastModifiedBy/>
  <cp:lastPrinted>2026-01-18T09:32:11Z</cp:lastPrinted>
  <dcterms:modified xsi:type="dcterms:W3CDTF">2026-02-13T23:07:14Z</dcterms:modified>
  <cp:revision>426</cp:revision>
  <dc:subject/>
  <dc:title/>
</cp:coreProperties>
</file>

<file path=docProps/custom.xml><?xml version="1.0" encoding="utf-8"?>
<Properties xmlns="http://schemas.openxmlformats.org/officeDocument/2006/custom-properties" xmlns:vt="http://schemas.openxmlformats.org/officeDocument/2006/docPropsVTypes"/>
</file>