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Default Extension="fntdata" ContentType="application/x-fontdata"/>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_rels/slideMaster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presProps.xml" ContentType="application/vnd.openxmlformats-officedocument.presentationml.presProps+xml"/>
  <Override PartName="/ppt/media/image45.jpeg" ContentType="image/jpeg"/>
  <Override PartName="/ppt/media/image18.jpeg" ContentType="image/jpeg"/>
  <Override PartName="/ppt/media/image1.jpeg" ContentType="image/jpeg"/>
  <Override PartName="/ppt/media/image53.jpeg" ContentType="image/jpeg"/>
  <Override PartName="/ppt/media/image46.jpeg" ContentType="image/jpeg"/>
  <Override PartName="/ppt/media/image2.jpeg" ContentType="image/jpeg"/>
  <Override PartName="/ppt/media/image56.jpeg" ContentType="image/jpeg"/>
  <Override PartName="/ppt/media/image47.jpeg" ContentType="image/jpeg"/>
  <Override PartName="/ppt/media/image3.jpeg" ContentType="image/jpeg"/>
  <Override PartName="/ppt/media/image55.jpeg" ContentType="image/jpeg"/>
  <Override PartName="/ppt/media/image4.jpeg" ContentType="image/jpeg"/>
  <Override PartName="/ppt/media/image41.jpeg" ContentType="image/jpeg"/>
  <Override PartName="/ppt/media/image5.jpeg" ContentType="image/jpeg"/>
  <Override PartName="/ppt/media/image57.jpeg" ContentType="image/jpeg"/>
  <Override PartName="/ppt/media/image42.jpeg" ContentType="image/jpeg"/>
  <Override PartName="/ppt/media/image6.jpeg" ContentType="image/jpeg"/>
  <Override PartName="/ppt/media/image58.jpeg" ContentType="image/jpeg"/>
  <Override PartName="/ppt/media/image43.jpeg" ContentType="image/jpeg"/>
  <Override PartName="/ppt/media/image7.jpeg" ContentType="image/jpeg"/>
  <Override PartName="/ppt/media/image59.jpeg" ContentType="image/jpeg"/>
  <Override PartName="/ppt/media/image11.jpeg" ContentType="image/jpeg"/>
  <Override PartName="/ppt/media/image8.jpeg" ContentType="image/jpeg"/>
  <Override PartName="/ppt/media/image10.jpeg" ContentType="image/jpeg"/>
  <Override PartName="/ppt/media/image9.jpeg" ContentType="image/jpeg"/>
  <Override PartName="/ppt/media/image12.jpeg" ContentType="image/jpeg"/>
  <Override PartName="/ppt/media/image13.jpeg" ContentType="image/jpeg"/>
  <Override PartName="/ppt/media/image49.jpeg" ContentType="image/jpeg"/>
  <Override PartName="/ppt/media/image14.jpeg" ContentType="image/jpeg"/>
  <Override PartName="/ppt/media/image48.jpeg" ContentType="image/jpeg"/>
  <Override PartName="/ppt/media/image15.jpeg" ContentType="image/jpeg"/>
  <Override PartName="/ppt/media/image16.jpeg" ContentType="image/jpeg"/>
  <Override PartName="/ppt/media/image17.jpeg" ContentType="image/jpeg"/>
  <Override PartName="/ppt/media/image44.jpeg" ContentType="image/jpeg"/>
  <Override PartName="/ppt/media/image19.jpeg" ContentType="image/jpeg"/>
  <Override PartName="/ppt/media/image20.jpeg" ContentType="image/jpeg"/>
  <Override PartName="/ppt/media/image54.png" ContentType="image/png"/>
  <Override PartName="/ppt/media/image21.jpeg" ContentType="image/jpeg"/>
  <Override PartName="/ppt/media/image22.jpeg" ContentType="image/jpeg"/>
  <Override PartName="/ppt/media/image23.jpeg" ContentType="image/jpeg"/>
  <Override PartName="/ppt/media/image24.jpeg" ContentType="image/jpeg"/>
  <Override PartName="/ppt/media/image25.jpeg" ContentType="image/jpeg"/>
  <Override PartName="/ppt/media/image36.png" ContentType="image/png"/>
  <Override PartName="/ppt/media/image26.jpeg" ContentType="image/jpeg"/>
  <Override PartName="/ppt/media/image40.png" ContentType="image/png"/>
  <Override PartName="/ppt/media/image27.jpeg" ContentType="image/jpeg"/>
  <Override PartName="/ppt/media/image28.jpeg" ContentType="image/jpeg"/>
  <Override PartName="/ppt/media/image29.jpeg" ContentType="image/jpeg"/>
  <Override PartName="/ppt/media/image30.jpeg" ContentType="image/jpeg"/>
  <Override PartName="/ppt/media/image31.jpeg" ContentType="image/jpeg"/>
  <Override PartName="/ppt/media/image32.jpeg" ContentType="image/jpeg"/>
  <Override PartName="/ppt/media/image33.jpeg" ContentType="image/jpeg"/>
  <Override PartName="/ppt/media/image34.jpeg" ContentType="image/jpeg"/>
  <Override PartName="/ppt/media/image35.jpeg" ContentType="image/jpeg"/>
  <Override PartName="/ppt/media/image37.jpeg" ContentType="image/jpeg"/>
  <Override PartName="/ppt/media/image38.jpeg" ContentType="image/jpeg"/>
  <Override PartName="/ppt/media/image64.jpeg" ContentType="image/jpeg"/>
  <Override PartName="/ppt/media/image39.jpeg" ContentType="image/jpeg"/>
  <Override PartName="/ppt/media/image50.jpeg" ContentType="image/jpeg"/>
  <Override PartName="/ppt/media/image51.jpeg" ContentType="image/jpeg"/>
  <Override PartName="/ppt/media/image52.jpeg" ContentType="image/jpeg"/>
  <Override PartName="/ppt/media/image60.jpeg" ContentType="image/jpeg"/>
  <Override PartName="/ppt/media/image61.jpeg" ContentType="image/jpeg"/>
  <Override PartName="/ppt/media/image62.jpeg" ContentType="image/jpeg"/>
  <Override PartName="/ppt/media/image63.jpeg" ContentType="image/jpeg"/>
  <Override PartName="/ppt/media/image65.jpeg" ContentType="image/jpeg"/>
  <Override PartName="/ppt/media/image66.jpeg" ContentType="image/jpeg"/>
  <Override PartName="/ppt/media/image67.jpeg" ContentType="image/jpeg"/>
  <Override PartName="/ppt/media/image68.jpeg" ContentType="image/jpeg"/>
  <Override PartName="/ppt/media/image69.jpeg" ContentType="image/jpeg"/>
  <Override PartName="/ppt/media/image70.jpeg" ContentType="image/jpeg"/>
  <Override PartName="/ppt/media/image71.jpeg" ContentType="image/jpeg"/>
  <Override PartName="/ppt/media/image72.jpeg" ContentType="image/jpeg"/>
  <Override PartName="/ppt/media/image73.jpeg" ContentType="image/jpeg"/>
  <Override PartName="/ppt/media/image74.jpeg" ContentType="image/jpeg"/>
  <Override PartName="/ppt/media/image75.jpeg" ContentType="image/jpeg"/>
  <Override PartName="/ppt/media/image76.jpeg" ContentType="image/jpeg"/>
  <Override PartName="/ppt/media/image77.jpeg" ContentType="image/jpeg"/>
  <Override PartName="/ppt/media/image78.png" ContentType="image/png"/>
  <Override PartName="/ppt/media/image79.jpeg" ContentType="image/jpeg"/>
  <Override PartName="/ppt/media/image80.jpeg" ContentType="image/jpeg"/>
  <Override PartName="/ppt/media/image81.jpeg" ContentType="image/jpeg"/>
  <Override PartName="/ppt/media/image82.png" ContentType="image/png"/>
  <Override PartName="/ppt/media/image83.jpeg" ContentType="image/jpeg"/>
  <Override PartName="/ppt/media/image84.jpeg" ContentType="image/jpeg"/>
  <Override PartName="/ppt/slides/slide45.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46.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47.xml" ContentType="application/vnd.openxmlformats-officedocument.presentationml.slide+xml"/>
  <Override PartName="/ppt/slides/slide3.xml" ContentType="application/vnd.openxmlformats-officedocument.presentationml.slide+xml"/>
  <Override PartName="/ppt/slides/slide40.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42.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43.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49.xml" ContentType="application/vnd.openxmlformats-officedocument.presentationml.slide+xml"/>
  <Override PartName="/ppt/slides/slide14.xml" ContentType="application/vnd.openxmlformats-officedocument.presentationml.slide+xml"/>
  <Override PartName="/ppt/slides/slide48.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44.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_rels/slide22.xml.rels" ContentType="application/vnd.openxmlformats-package.relationships+xml"/>
  <Override PartName="/ppt/slides/_rels/slide35.xml.rels" ContentType="application/vnd.openxmlformats-package.relationships+xml"/>
  <Override PartName="/ppt/slides/_rels/slide45.xml.rels" ContentType="application/vnd.openxmlformats-package.relationships+xml"/>
  <Override PartName="/ppt/slides/_rels/slide18.xml.rels" ContentType="application/vnd.openxmlformats-package.relationships+xml"/>
  <Override PartName="/ppt/slides/_rels/slide1.xml.rels" ContentType="application/vnd.openxmlformats-package.relationships+xml"/>
  <Override PartName="/ppt/slides/_rels/slide36.xml.rels" ContentType="application/vnd.openxmlformats-package.relationships+xml"/>
  <Override PartName="/ppt/slides/_rels/slide20.xml.rels" ContentType="application/vnd.openxmlformats-package.relationships+xml"/>
  <Override PartName="/ppt/slides/_rels/slide46.xml.rels" ContentType="application/vnd.openxmlformats-package.relationships+xml"/>
  <Override PartName="/ppt/slides/_rels/slide2.xml.rels" ContentType="application/vnd.openxmlformats-package.relationships+xml"/>
  <Override PartName="/ppt/slides/_rels/slide37.xml.rels" ContentType="application/vnd.openxmlformats-package.relationships+xml"/>
  <Override PartName="/ppt/slides/_rels/slide47.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38.xml.rels" ContentType="application/vnd.openxmlformats-package.relationships+xml"/>
  <Override PartName="/ppt/slides/_rels/slide40.xml.rels" ContentType="application/vnd.openxmlformats-package.relationships+xml"/>
  <Override PartName="/ppt/slides/_rels/slide4.xml.rels" ContentType="application/vnd.openxmlformats-package.relationships+xml"/>
  <Override PartName="/ppt/slides/_rels/slide39.xml.rels" ContentType="application/vnd.openxmlformats-package.relationships+xml"/>
  <Override PartName="/ppt/slides/_rels/slide41.xml.rels" ContentType="application/vnd.openxmlformats-package.relationships+xml"/>
  <Override PartName="/ppt/slides/_rels/slide5.xml.rels" ContentType="application/vnd.openxmlformats-package.relationships+xml"/>
  <Override PartName="/ppt/slides/_rels/slide23.xml.rels" ContentType="application/vnd.openxmlformats-package.relationships+xml"/>
  <Override PartName="/ppt/slides/_rels/slide50.xml.rels" ContentType="application/vnd.openxmlformats-package.relationships+xml"/>
  <Override PartName="/ppt/slides/_rels/slide42.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51.xml.rels" ContentType="application/vnd.openxmlformats-package.relationships+xml"/>
  <Override PartName="/ppt/slides/_rels/slide43.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52.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26.xml.rels" ContentType="application/vnd.openxmlformats-package.relationships+xml"/>
  <Override PartName="/ppt/slides/_rels/slide53.xml.rels" ContentType="application/vnd.openxmlformats-package.relationships+xml"/>
  <Override PartName="/ppt/slides/_rels/slide10.xml.rels" ContentType="application/vnd.openxmlformats-package.relationships+xml"/>
  <Override PartName="/ppt/slides/_rels/slide9.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49.xml.rels" ContentType="application/vnd.openxmlformats-package.relationships+xml"/>
  <Override PartName="/ppt/slides/_rels/slide14.xml.rels" ContentType="application/vnd.openxmlformats-package.relationships+xml"/>
  <Override PartName="/ppt/slides/_rels/slide48.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44.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54.xml.rels" ContentType="application/vnd.openxmlformats-package.relationships+xml"/>
  <Override PartName="/ppt/slides/_rels/slide55.xml.rels" ContentType="application/vnd.openxmlformats-package.relationships+xml"/>
  <Override PartName="/ppt/slides/_rels/slide56.xml.rels" ContentType="application/vnd.openxmlformats-package.relationships+xml"/>
  <Override PartName="/ppt/slides/_rels/slide57.xml.rels" ContentType="application/vnd.openxmlformats-package.relationships+xml"/>
  <Override PartName="/ppt/slides/_rels/slide58.xml.rels" ContentType="application/vnd.openxmlformats-package.relationships+xml"/>
  <Override PartName="/ppt/slides/_rels/slide59.xml.rels" ContentType="application/vnd.openxmlformats-package.relationships+xml"/>
  <Override PartName="/ppt/_rels/presentation.xml.rels" ContentType="application/vnd.openxmlformats-package.relationships+xml"/>
  <Override PartName="/_rels/.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10080625" cy="5670550"/>
  <p:notesSz cx="7559675" cy="10691813"/>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p:bg>
      <p:bgPr>
        <a:solidFill>
          <a:srgbClr val="ffffff"/>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503280" y="546840"/>
            <a:ext cx="904176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3" name="PlaceHolder 2"/>
          <p:cNvSpPr>
            <a:spLocks noGrp="1"/>
          </p:cNvSpPr>
          <p:nvPr>
            <p:ph type="body"/>
          </p:nvPr>
        </p:nvSpPr>
        <p:spPr>
          <a:xfrm>
            <a:off x="503280" y="1326960"/>
            <a:ext cx="9041760" cy="3258360"/>
          </a:xfrm>
          <a:prstGeom prst="rect">
            <a:avLst/>
          </a:prstGeom>
          <a:noFill/>
          <a:ln w="0">
            <a:noFill/>
          </a:ln>
        </p:spPr>
        <p:txBody>
          <a:bodyPr lIns="0" rIns="0" tIns="2844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4" name="PlaceHolder 3"/>
          <p:cNvSpPr>
            <a:spLocks noGrp="1"/>
          </p:cNvSpPr>
          <p:nvPr>
            <p:ph type="ftr" idx="1"/>
          </p:nvPr>
        </p:nvSpPr>
        <p:spPr>
          <a:xfrm>
            <a:off x="3448080" y="5165640"/>
            <a:ext cx="3166560" cy="36144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5" name="PlaceHolder 4"/>
          <p:cNvSpPr>
            <a:spLocks noGrp="1"/>
          </p:cNvSpPr>
          <p:nvPr>
            <p:ph type="sldNum" idx="2"/>
          </p:nvPr>
        </p:nvSpPr>
        <p:spPr>
          <a:xfrm>
            <a:off x="7227360" y="5165640"/>
            <a:ext cx="2318760" cy="36144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1A981376-F447-49A8-B79D-7F3DC23E3EEE}"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6" name="PlaceHolder 5"/>
          <p:cNvSpPr>
            <a:spLocks noGrp="1"/>
          </p:cNvSpPr>
          <p:nvPr>
            <p:ph type="dt" idx="3"/>
          </p:nvPr>
        </p:nvSpPr>
        <p:spPr>
          <a:xfrm>
            <a:off x="502920" y="5165640"/>
            <a:ext cx="2318760" cy="36144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
    <p:bg>
      <p:bgPr>
        <a:solidFill>
          <a:srgbClr val="ffffff"/>
        </a:solid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503280" y="546840"/>
            <a:ext cx="904176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8" name="PlaceHolder 2"/>
          <p:cNvSpPr>
            <a:spLocks noGrp="1"/>
          </p:cNvSpPr>
          <p:nvPr>
            <p:ph type="ftr" idx="4"/>
          </p:nvPr>
        </p:nvSpPr>
        <p:spPr>
          <a:xfrm>
            <a:off x="3448080" y="5165640"/>
            <a:ext cx="3166560" cy="36144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9" name="PlaceHolder 3"/>
          <p:cNvSpPr>
            <a:spLocks noGrp="1"/>
          </p:cNvSpPr>
          <p:nvPr>
            <p:ph type="sldNum" idx="5"/>
          </p:nvPr>
        </p:nvSpPr>
        <p:spPr>
          <a:xfrm>
            <a:off x="7227360" y="5165640"/>
            <a:ext cx="2318760" cy="36144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A872D84B-ADFE-4409-904A-808AEB961386}"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10" name="PlaceHolder 4"/>
          <p:cNvSpPr>
            <a:spLocks noGrp="1"/>
          </p:cNvSpPr>
          <p:nvPr>
            <p:ph type="dt" idx="6"/>
          </p:nvPr>
        </p:nvSpPr>
        <p:spPr>
          <a:xfrm>
            <a:off x="502920" y="5165640"/>
            <a:ext cx="2318760" cy="36144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
        <p:nvSpPr>
          <p:cNvPr id="11" name="PlaceHolder 5"/>
          <p:cNvSpPr>
            <a:spLocks noGrp="1"/>
          </p:cNvSpPr>
          <p:nvPr>
            <p:ph type="body"/>
          </p:nvPr>
        </p:nvSpPr>
        <p:spPr>
          <a:xfrm>
            <a:off x="504000" y="1326600"/>
            <a:ext cx="9070200" cy="328680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3200" strike="noStrike" u="none">
                <a:solidFill>
                  <a:srgbClr val="000000"/>
                </a:solidFill>
                <a:effectLst/>
                <a:uFillTx/>
                <a:latin typeface="Arial"/>
              </a:rPr>
              <a:t>Click to edit the outline text format</a:t>
            </a:r>
            <a:endParaRPr b="0" lang="bg-BG" sz="32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2800" strike="noStrike" u="none">
                <a:solidFill>
                  <a:srgbClr val="000000"/>
                </a:solidFill>
                <a:effectLst/>
                <a:uFillTx/>
                <a:latin typeface="Arial"/>
              </a:rPr>
              <a:t>Second Outline Level</a:t>
            </a:r>
            <a:endParaRPr b="0" lang="bg-BG" sz="2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2400" strike="noStrike" u="none">
                <a:solidFill>
                  <a:srgbClr val="000000"/>
                </a:solidFill>
                <a:effectLst/>
                <a:uFillTx/>
                <a:latin typeface="Arial"/>
              </a:rPr>
              <a:t>Third Outline Level</a:t>
            </a:r>
            <a:endParaRPr b="0" lang="bg-BG" sz="24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2000" strike="noStrike" u="none">
                <a:solidFill>
                  <a:srgbClr val="000000"/>
                </a:solidFill>
                <a:effectLst/>
                <a:uFillTx/>
                <a:latin typeface="Arial"/>
              </a:rPr>
              <a:t>Fourth Outline Level</a:t>
            </a:r>
            <a:endParaRPr b="0" lang="bg-BG" sz="20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Fifth Outline Level</a:t>
            </a:r>
            <a:endParaRPr b="0" lang="bg-BG" sz="20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Sixth Outline Level</a:t>
            </a:r>
            <a:endParaRPr b="0" lang="bg-BG" sz="20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Seventh Outline Level</a:t>
            </a:r>
            <a:endParaRPr b="0" lang="bg-BG" sz="2000" strike="noStrike" u="none">
              <a:solidFill>
                <a:srgbClr val="000000"/>
              </a:solidFill>
              <a:effectLst/>
              <a:uFillTx/>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2">
    <p:bg>
      <p:bgPr>
        <a:solidFill>
          <a:srgbClr val="ffffff"/>
        </a:solidFill>
      </p:bgPr>
    </p:bg>
    <p:spTree>
      <p:nvGrpSpPr>
        <p:cNvPr id="1" name=""/>
        <p:cNvGrpSpPr/>
        <p:nvPr/>
      </p:nvGrpSpPr>
      <p:grpSpPr>
        <a:xfrm>
          <a:off x="0" y="0"/>
          <a:ext cx="0" cy="0"/>
          <a:chOff x="0" y="0"/>
          <a:chExt cx="0" cy="0"/>
        </a:xfrm>
      </p:grpSpPr>
      <p:sp>
        <p:nvSpPr>
          <p:cNvPr id="12" name="PlaceHolder 1"/>
          <p:cNvSpPr>
            <a:spLocks noGrp="1"/>
          </p:cNvSpPr>
          <p:nvPr>
            <p:ph type="title"/>
          </p:nvPr>
        </p:nvSpPr>
        <p:spPr>
          <a:xfrm>
            <a:off x="503280" y="546840"/>
            <a:ext cx="904176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13" name="PlaceHolder 2"/>
          <p:cNvSpPr>
            <a:spLocks noGrp="1"/>
          </p:cNvSpPr>
          <p:nvPr>
            <p:ph type="ftr" idx="7"/>
          </p:nvPr>
        </p:nvSpPr>
        <p:spPr>
          <a:xfrm>
            <a:off x="3448080" y="5165640"/>
            <a:ext cx="3166560" cy="36144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14" name="PlaceHolder 3"/>
          <p:cNvSpPr>
            <a:spLocks noGrp="1"/>
          </p:cNvSpPr>
          <p:nvPr>
            <p:ph type="sldNum" idx="8"/>
          </p:nvPr>
        </p:nvSpPr>
        <p:spPr>
          <a:xfrm>
            <a:off x="7227360" y="5165640"/>
            <a:ext cx="2318760" cy="36144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5B53A431-2025-4B66-8D6B-A6B6FAA8DA58}"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15" name="PlaceHolder 4"/>
          <p:cNvSpPr>
            <a:spLocks noGrp="1"/>
          </p:cNvSpPr>
          <p:nvPr>
            <p:ph type="dt" idx="9"/>
          </p:nvPr>
        </p:nvSpPr>
        <p:spPr>
          <a:xfrm>
            <a:off x="502920" y="5165640"/>
            <a:ext cx="2318760" cy="36144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
        <p:nvSpPr>
          <p:cNvPr id="16" name="PlaceHolder 5"/>
          <p:cNvSpPr>
            <a:spLocks noGrp="1"/>
          </p:cNvSpPr>
          <p:nvPr>
            <p:ph type="body"/>
          </p:nvPr>
        </p:nvSpPr>
        <p:spPr>
          <a:xfrm>
            <a:off x="504000" y="1326600"/>
            <a:ext cx="9070200" cy="328680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3200" strike="noStrike" u="none">
                <a:solidFill>
                  <a:srgbClr val="000000"/>
                </a:solidFill>
                <a:effectLst/>
                <a:uFillTx/>
                <a:latin typeface="Arial"/>
              </a:rPr>
              <a:t>Click to edit the outline text format</a:t>
            </a:r>
            <a:endParaRPr b="0" lang="bg-BG" sz="32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2800" strike="noStrike" u="none">
                <a:solidFill>
                  <a:srgbClr val="000000"/>
                </a:solidFill>
                <a:effectLst/>
                <a:uFillTx/>
                <a:latin typeface="Arial"/>
              </a:rPr>
              <a:t>Second Outline Level</a:t>
            </a:r>
            <a:endParaRPr b="0" lang="bg-BG" sz="2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2400" strike="noStrike" u="none">
                <a:solidFill>
                  <a:srgbClr val="000000"/>
                </a:solidFill>
                <a:effectLst/>
                <a:uFillTx/>
                <a:latin typeface="Arial"/>
              </a:rPr>
              <a:t>Third Outline Level</a:t>
            </a:r>
            <a:endParaRPr b="0" lang="bg-BG" sz="24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2000" strike="noStrike" u="none">
                <a:solidFill>
                  <a:srgbClr val="000000"/>
                </a:solidFill>
                <a:effectLst/>
                <a:uFillTx/>
                <a:latin typeface="Arial"/>
              </a:rPr>
              <a:t>Fourth Outline Level</a:t>
            </a:r>
            <a:endParaRPr b="0" lang="bg-BG" sz="20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Fifth Outline Level</a:t>
            </a:r>
            <a:endParaRPr b="0" lang="bg-BG" sz="20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Sixth Outline Level</a:t>
            </a:r>
            <a:endParaRPr b="0" lang="bg-BG" sz="20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Seventh Outline Level</a:t>
            </a:r>
            <a:endParaRPr b="0" lang="bg-BG" sz="2000" strike="noStrike" u="none">
              <a:solidFill>
                <a:srgbClr val="000000"/>
              </a:solidFill>
              <a:effectLst/>
              <a:uFillTx/>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2.xml"/>
</Relationships>
</file>

<file path=ppt/slides/_rels/slide4.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2.xml"/>
</Relationships>
</file>

<file path=ppt/slides/_rels/slide5.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6.jpeg"/><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slideLayout" Target="../slideLayouts/slideLayout2.xml"/>
</Relationships>
</file>

<file path=ppt/slides/_rels/slide6.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2.xml"/>
</Relationships>
</file>

<file path=ppt/slides/_rels/slide7.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image" Target="../media/image11.jpeg"/><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slideLayout" Target="../slideLayouts/slideLayout2.xml"/>
</Relationships>
</file>

<file path=ppt/slides/_rels/slide8.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2.xml"/>
</Relationships>
</file>

<file path=ppt/slides/_rels/slide9.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2.xml"/>
</Relationships>
</file>

<file path=ppt/slides/_rels/slide10.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2.xml"/>
</Relationships>
</file>

<file path=ppt/slides/_rels/slide11.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image" Target="../media/image16.jpeg"/><Relationship Id="rId3" Type="http://schemas.openxmlformats.org/officeDocument/2006/relationships/slideLayout" Target="../slideLayouts/slideLayout2.xml"/>
</Relationships>
</file>

<file path=ppt/slides/_rels/slide12.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image" Target="../media/image18.jpeg"/><Relationship Id="rId3" Type="http://schemas.openxmlformats.org/officeDocument/2006/relationships/image" Target="../media/image19.jpeg"/><Relationship Id="rId4" Type="http://schemas.openxmlformats.org/officeDocument/2006/relationships/slideLayout" Target="../slideLayouts/slideLayout2.xml"/>
</Relationships>
</file>

<file path=ppt/slides/_rels/slide13.xml.rels><?xml version="1.0" encoding="UTF-8"?>
<Relationships xmlns="http://schemas.openxmlformats.org/package/2006/relationships"><Relationship Id="rId1" Type="http://schemas.openxmlformats.org/officeDocument/2006/relationships/image" Target="../media/image20.jpeg"/><Relationship Id="rId2" Type="http://schemas.openxmlformats.org/officeDocument/2006/relationships/image" Target="../media/image21.jpeg"/><Relationship Id="rId3" Type="http://schemas.openxmlformats.org/officeDocument/2006/relationships/image" Target="../media/image22.jpeg"/><Relationship Id="rId4" Type="http://schemas.openxmlformats.org/officeDocument/2006/relationships/slideLayout" Target="../slideLayouts/slideLayout2.xml"/>
</Relationships>
</file>

<file path=ppt/slides/_rels/slide14.xml.rels><?xml version="1.0" encoding="UTF-8"?>
<Relationships xmlns="http://schemas.openxmlformats.org/package/2006/relationships"><Relationship Id="rId1" Type="http://schemas.openxmlformats.org/officeDocument/2006/relationships/image" Target="../media/image23.jpeg"/><Relationship Id="rId2" Type="http://schemas.openxmlformats.org/officeDocument/2006/relationships/image" Target="../media/image24.jpeg"/><Relationship Id="rId3" Type="http://schemas.openxmlformats.org/officeDocument/2006/relationships/slideLayout" Target="../slideLayouts/slideLayout2.xml"/>
</Relationships>
</file>

<file path=ppt/slides/_rels/slide15.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slideLayout" Target="../slideLayouts/slideLayout2.xml"/>
</Relationships>
</file>

<file path=ppt/slides/_rels/slide16.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image" Target="../media/image27.jpeg"/><Relationship Id="rId3" Type="http://schemas.openxmlformats.org/officeDocument/2006/relationships/image" Target="../media/image28.jpeg"/><Relationship Id="rId4" Type="http://schemas.openxmlformats.org/officeDocument/2006/relationships/image" Target="../media/image29.jpeg"/><Relationship Id="rId5" Type="http://schemas.openxmlformats.org/officeDocument/2006/relationships/image" Target="../media/image30.jpeg"/><Relationship Id="rId6" Type="http://schemas.openxmlformats.org/officeDocument/2006/relationships/image" Target="../media/image31.jpeg"/><Relationship Id="rId7" Type="http://schemas.openxmlformats.org/officeDocument/2006/relationships/slideLayout" Target="../slideLayouts/slideLayout2.xml"/>
</Relationships>
</file>

<file path=ppt/slides/_rels/slide17.xml.rels><?xml version="1.0" encoding="UTF-8"?>
<Relationships xmlns="http://schemas.openxmlformats.org/package/2006/relationships"><Relationship Id="rId1" Type="http://schemas.openxmlformats.org/officeDocument/2006/relationships/image" Target="../media/image32.jpeg"/><Relationship Id="rId2" Type="http://schemas.openxmlformats.org/officeDocument/2006/relationships/image" Target="../media/image33.jpeg"/><Relationship Id="rId3" Type="http://schemas.openxmlformats.org/officeDocument/2006/relationships/image" Target="../media/image34.jpeg"/><Relationship Id="rId4" Type="http://schemas.openxmlformats.org/officeDocument/2006/relationships/slideLayout" Target="../slideLayouts/slideLayout3.xml"/>
</Relationships>
</file>

<file path=ppt/slides/_rels/slide18.xml.rels><?xml version="1.0" encoding="UTF-8"?>
<Relationships xmlns="http://schemas.openxmlformats.org/package/2006/relationships"><Relationship Id="rId1" Type="http://schemas.openxmlformats.org/officeDocument/2006/relationships/image" Target="../media/image33.jpeg"/><Relationship Id="rId2" Type="http://schemas.openxmlformats.org/officeDocument/2006/relationships/slideLayout" Target="../slideLayouts/slideLayout3.xml"/>
</Relationships>
</file>

<file path=ppt/slides/_rels/slide19.xml.rels><?xml version="1.0" encoding="UTF-8"?>
<Relationships xmlns="http://schemas.openxmlformats.org/package/2006/relationships"><Relationship Id="rId1" Type="http://schemas.openxmlformats.org/officeDocument/2006/relationships/image" Target="../media/image34.jpeg"/><Relationship Id="rId2" Type="http://schemas.openxmlformats.org/officeDocument/2006/relationships/slideLayout" Target="../slideLayouts/slideLayout3.xml"/>
</Relationships>
</file>

<file path=ppt/slides/_rels/slide20.xml.rels><?xml version="1.0" encoding="UTF-8"?>
<Relationships xmlns="http://schemas.openxmlformats.org/package/2006/relationships"><Relationship Id="rId1" Type="http://schemas.openxmlformats.org/officeDocument/2006/relationships/image" Target="../media/image32.jpeg"/><Relationship Id="rId2" Type="http://schemas.openxmlformats.org/officeDocument/2006/relationships/slideLayout" Target="../slideLayouts/slideLayout3.xml"/>
</Relationships>
</file>

<file path=ppt/slides/_rels/slide21.xml.rels><?xml version="1.0" encoding="UTF-8"?>
<Relationships xmlns="http://schemas.openxmlformats.org/package/2006/relationships"><Relationship Id="rId1" Type="http://schemas.openxmlformats.org/officeDocument/2006/relationships/image" Target="../media/image35.jpeg"/><Relationship Id="rId2" Type="http://schemas.openxmlformats.org/officeDocument/2006/relationships/slideLayout" Target="../slideLayouts/slideLayout3.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Relationships xmlns="http://schemas.openxmlformats.org/package/2006/relationships"><Relationship Id="rId1" Type="http://schemas.openxmlformats.org/officeDocument/2006/relationships/image" Target="../media/image36.png"/><Relationship Id="rId2" Type="http://schemas.openxmlformats.org/officeDocument/2006/relationships/slideLayout" Target="../slideLayouts/slideLayout2.xml"/>
</Relationships>
</file>

<file path=ppt/slides/_rels/slide24.xml.rels><?xml version="1.0" encoding="UTF-8"?>
<Relationships xmlns="http://schemas.openxmlformats.org/package/2006/relationships"><Relationship Id="rId1" Type="http://schemas.openxmlformats.org/officeDocument/2006/relationships/image" Target="../media/image37.jpeg"/><Relationship Id="rId2" Type="http://schemas.openxmlformats.org/officeDocument/2006/relationships/slideLayout" Target="../slideLayouts/slideLayout2.xml"/>
</Relationships>
</file>

<file path=ppt/slides/_rels/slide25.xml.rels><?xml version="1.0" encoding="UTF-8"?>
<Relationships xmlns="http://schemas.openxmlformats.org/package/2006/relationships"><Relationship Id="rId1" Type="http://schemas.openxmlformats.org/officeDocument/2006/relationships/image" Target="../media/image38.jpeg"/><Relationship Id="rId2" Type="http://schemas.openxmlformats.org/officeDocument/2006/relationships/image" Target="../media/image39.jpeg"/><Relationship Id="rId3" Type="http://schemas.openxmlformats.org/officeDocument/2006/relationships/image" Target="../media/image40.png"/><Relationship Id="rId4" Type="http://schemas.openxmlformats.org/officeDocument/2006/relationships/slideLayout" Target="../slideLayouts/slideLayout2.xml"/>
</Relationships>
</file>

<file path=ppt/slides/_rels/slide26.xml.rels><?xml version="1.0" encoding="UTF-8"?>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2.xml"/>
</Relationships>
</file>

<file path=ppt/slides/_rels/slide27.xml.rels><?xml version="1.0" encoding="UTF-8"?>
<Relationships xmlns="http://schemas.openxmlformats.org/package/2006/relationships"><Relationship Id="rId1" Type="http://schemas.openxmlformats.org/officeDocument/2006/relationships/image" Target="../media/image42.jpeg"/><Relationship Id="rId2" Type="http://schemas.openxmlformats.org/officeDocument/2006/relationships/image" Target="../media/image43.jpeg"/><Relationship Id="rId3" Type="http://schemas.openxmlformats.org/officeDocument/2006/relationships/slideLayout" Target="../slideLayouts/slideLayout2.xml"/>
</Relationships>
</file>

<file path=ppt/slides/_rels/slide28.xml.rels><?xml version="1.0" encoding="UTF-8"?>
<Relationships xmlns="http://schemas.openxmlformats.org/package/2006/relationships"><Relationship Id="rId1" Type="http://schemas.openxmlformats.org/officeDocument/2006/relationships/image" Target="../media/image44.jpeg"/><Relationship Id="rId2" Type="http://schemas.openxmlformats.org/officeDocument/2006/relationships/slideLayout" Target="../slideLayouts/slideLayout2.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Relationships xmlns="http://schemas.openxmlformats.org/package/2006/relationships"><Relationship Id="rId1" Type="http://schemas.openxmlformats.org/officeDocument/2006/relationships/image" Target="../media/image45.jpeg"/><Relationship Id="rId2" Type="http://schemas.openxmlformats.org/officeDocument/2006/relationships/slideLayout" Target="../slideLayouts/slideLayout2.xml"/>
</Relationships>
</file>

<file path=ppt/slides/_rels/slide32.xml.rels><?xml version="1.0" encoding="UTF-8"?>
<Relationships xmlns="http://schemas.openxmlformats.org/package/2006/relationships"><Relationship Id="rId1" Type="http://schemas.openxmlformats.org/officeDocument/2006/relationships/image" Target="../media/image46.jpeg"/><Relationship Id="rId2" Type="http://schemas.openxmlformats.org/officeDocument/2006/relationships/image" Target="../media/image47.jpeg"/><Relationship Id="rId3" Type="http://schemas.openxmlformats.org/officeDocument/2006/relationships/slideLayout" Target="../slideLayouts/slideLayout2.xml"/>
</Relationships>
</file>

<file path=ppt/slides/_rels/slide33.xml.rels><?xml version="1.0" encoding="UTF-8"?>
<Relationships xmlns="http://schemas.openxmlformats.org/package/2006/relationships"><Relationship Id="rId1" Type="http://schemas.openxmlformats.org/officeDocument/2006/relationships/image" Target="../media/image48.jpeg"/><Relationship Id="rId2" Type="http://schemas.openxmlformats.org/officeDocument/2006/relationships/image" Target="../media/image49.jpeg"/><Relationship Id="rId3" Type="http://schemas.openxmlformats.org/officeDocument/2006/relationships/image" Target="../media/image50.jpeg"/><Relationship Id="rId4" Type="http://schemas.openxmlformats.org/officeDocument/2006/relationships/slideLayout" Target="../slideLayouts/slideLayout2.xml"/>
</Relationships>
</file>

<file path=ppt/slides/_rels/slide34.xml.rels><?xml version="1.0" encoding="UTF-8"?>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jpeg"/><Relationship Id="rId3" Type="http://schemas.openxmlformats.org/officeDocument/2006/relationships/slideLayout" Target="../slideLayouts/slideLayout2.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Relationships xmlns="http://schemas.openxmlformats.org/package/2006/relationships"><Relationship Id="rId1" Type="http://schemas.openxmlformats.org/officeDocument/2006/relationships/image" Target="../media/image53.jpeg"/><Relationship Id="rId2" Type="http://schemas.openxmlformats.org/officeDocument/2006/relationships/image" Target="../media/image54.png"/><Relationship Id="rId3" Type="http://schemas.openxmlformats.org/officeDocument/2006/relationships/slideLayout" Target="../slideLayouts/slideLayout2.xml"/>
</Relationships>
</file>

<file path=ppt/slides/_rels/slide37.xml.rels><?xml version="1.0" encoding="UTF-8"?>
<Relationships xmlns="http://schemas.openxmlformats.org/package/2006/relationships"><Relationship Id="rId1" Type="http://schemas.openxmlformats.org/officeDocument/2006/relationships/image" Target="../media/image55.jpeg"/><Relationship Id="rId2" Type="http://schemas.openxmlformats.org/officeDocument/2006/relationships/slideLayout" Target="../slideLayouts/slideLayout2.xml"/>
</Relationships>
</file>

<file path=ppt/slides/_rels/slide38.xml.rels><?xml version="1.0" encoding="UTF-8"?>
<Relationships xmlns="http://schemas.openxmlformats.org/package/2006/relationships"><Relationship Id="rId1" Type="http://schemas.openxmlformats.org/officeDocument/2006/relationships/image" Target="../media/image56.jpeg"/><Relationship Id="rId2" Type="http://schemas.openxmlformats.org/officeDocument/2006/relationships/slideLayout" Target="../slideLayouts/slideLayout2.xml"/>
</Relationships>
</file>

<file path=ppt/slides/_rels/slide39.xml.rels><?xml version="1.0" encoding="UTF-8"?>
<Relationships xmlns="http://schemas.openxmlformats.org/package/2006/relationships"><Relationship Id="rId1" Type="http://schemas.openxmlformats.org/officeDocument/2006/relationships/image" Target="../media/image57.jpeg"/><Relationship Id="rId2" Type="http://schemas.openxmlformats.org/officeDocument/2006/relationships/slideLayout" Target="../slideLayouts/slideLayout2.xml"/>
</Relationships>
</file>

<file path=ppt/slides/_rels/slide40.xml.rels><?xml version="1.0" encoding="UTF-8"?>
<Relationships xmlns="http://schemas.openxmlformats.org/package/2006/relationships"><Relationship Id="rId1" Type="http://schemas.openxmlformats.org/officeDocument/2006/relationships/image" Target="../media/image58.jpeg"/><Relationship Id="rId2" Type="http://schemas.openxmlformats.org/officeDocument/2006/relationships/slideLayout" Target="../slideLayouts/slideLayout2.xml"/>
</Relationships>
</file>

<file path=ppt/slides/_rels/slide41.xml.rels><?xml version="1.0" encoding="UTF-8"?>
<Relationships xmlns="http://schemas.openxmlformats.org/package/2006/relationships"><Relationship Id="rId1" Type="http://schemas.openxmlformats.org/officeDocument/2006/relationships/image" Target="../media/image59.jpeg"/><Relationship Id="rId2" Type="http://schemas.openxmlformats.org/officeDocument/2006/relationships/image" Target="../media/image60.jpeg"/><Relationship Id="rId3" Type="http://schemas.openxmlformats.org/officeDocument/2006/relationships/slideLayout" Target="../slideLayouts/slideLayout2.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2.xml"/>
</Relationships>
</file>

<file path=ppt/slides/_rels/slide44.xml.rels><?xml version="1.0" encoding="UTF-8"?>
<Relationships xmlns="http://schemas.openxmlformats.org/package/2006/relationships"><Relationship Id="rId1" Type="http://schemas.openxmlformats.org/officeDocument/2006/relationships/image" Target="../media/image62.jpeg"/><Relationship Id="rId2" Type="http://schemas.openxmlformats.org/officeDocument/2006/relationships/slideLayout" Target="../slideLayouts/slideLayout2.xml"/>
</Relationships>
</file>

<file path=ppt/slides/_rels/slide45.xml.rels><?xml version="1.0" encoding="UTF-8"?>
<Relationships xmlns="http://schemas.openxmlformats.org/package/2006/relationships"><Relationship Id="rId1" Type="http://schemas.openxmlformats.org/officeDocument/2006/relationships/image" Target="../media/image63.jpeg"/><Relationship Id="rId2" Type="http://schemas.openxmlformats.org/officeDocument/2006/relationships/slideLayout" Target="../slideLayouts/slideLayout2.xml"/>
</Relationships>
</file>

<file path=ppt/slides/_rels/slide46.xml.rels><?xml version="1.0" encoding="UTF-8"?>
<Relationships xmlns="http://schemas.openxmlformats.org/package/2006/relationships"><Relationship Id="rId1" Type="http://schemas.openxmlformats.org/officeDocument/2006/relationships/image" Target="../media/image64.jpeg"/><Relationship Id="rId2" Type="http://schemas.openxmlformats.org/officeDocument/2006/relationships/slideLayout" Target="../slideLayouts/slideLayout2.xml"/>
</Relationships>
</file>

<file path=ppt/slides/_rels/slide47.xml.rels><?xml version="1.0" encoding="UTF-8"?>
<Relationships xmlns="http://schemas.openxmlformats.org/package/2006/relationships"><Relationship Id="rId1" Type="http://schemas.openxmlformats.org/officeDocument/2006/relationships/image" Target="../media/image65.jpeg"/><Relationship Id="rId2" Type="http://schemas.openxmlformats.org/officeDocument/2006/relationships/slideLayout" Target="../slideLayouts/slideLayout2.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Relationships xmlns="http://schemas.openxmlformats.org/package/2006/relationships"><Relationship Id="rId1" Type="http://schemas.openxmlformats.org/officeDocument/2006/relationships/image" Target="../media/image66.jpeg"/><Relationship Id="rId2" Type="http://schemas.openxmlformats.org/officeDocument/2006/relationships/slideLayout" Target="../slideLayouts/slideLayout2.xml"/>
</Relationships>
</file>

<file path=ppt/slides/_rels/slide50.xml.rels><?xml version="1.0" encoding="UTF-8"?>
<Relationships xmlns="http://schemas.openxmlformats.org/package/2006/relationships"><Relationship Id="rId1" Type="http://schemas.openxmlformats.org/officeDocument/2006/relationships/image" Target="../media/image67.jpeg"/><Relationship Id="rId2" Type="http://schemas.openxmlformats.org/officeDocument/2006/relationships/slideLayout" Target="../slideLayouts/slideLayout2.xml"/>
</Relationships>
</file>

<file path=ppt/slides/_rels/slide51.xml.rels><?xml version="1.0" encoding="UTF-8"?>
<Relationships xmlns="http://schemas.openxmlformats.org/package/2006/relationships"><Relationship Id="rId1" Type="http://schemas.openxmlformats.org/officeDocument/2006/relationships/image" Target="../media/image68.jpeg"/><Relationship Id="rId2" Type="http://schemas.openxmlformats.org/officeDocument/2006/relationships/image" Target="../media/image69.jpeg"/><Relationship Id="rId3" Type="http://schemas.openxmlformats.org/officeDocument/2006/relationships/slideLayout" Target="../slideLayouts/slideLayout2.xml"/>
</Relationships>
</file>

<file path=ppt/slides/_rels/slide52.xml.rels><?xml version="1.0" encoding="UTF-8"?>
<Relationships xmlns="http://schemas.openxmlformats.org/package/2006/relationships"><Relationship Id="rId1" Type="http://schemas.openxmlformats.org/officeDocument/2006/relationships/image" Target="../media/image70.jpeg"/><Relationship Id="rId2" Type="http://schemas.openxmlformats.org/officeDocument/2006/relationships/image" Target="../media/image71.jpeg"/><Relationship Id="rId3" Type="http://schemas.openxmlformats.org/officeDocument/2006/relationships/slideLayout" Target="../slideLayouts/slideLayout2.xml"/>
</Relationships>
</file>

<file path=ppt/slides/_rels/slide53.xml.rels><?xml version="1.0" encoding="UTF-8"?>
<Relationships xmlns="http://schemas.openxmlformats.org/package/2006/relationships"><Relationship Id="rId1" Type="http://schemas.openxmlformats.org/officeDocument/2006/relationships/image" Target="../media/image72.jpeg"/><Relationship Id="rId2" Type="http://schemas.openxmlformats.org/officeDocument/2006/relationships/image" Target="../media/image73.jpeg"/><Relationship Id="rId3" Type="http://schemas.openxmlformats.org/officeDocument/2006/relationships/slideLayout" Target="../slideLayouts/slideLayout2.xml"/>
</Relationships>
</file>

<file path=ppt/slides/_rels/slide54.xml.rels><?xml version="1.0" encoding="UTF-8"?>
<Relationships xmlns="http://schemas.openxmlformats.org/package/2006/relationships"><Relationship Id="rId1" Type="http://schemas.openxmlformats.org/officeDocument/2006/relationships/image" Target="../media/image74.jpeg"/><Relationship Id="rId2" Type="http://schemas.openxmlformats.org/officeDocument/2006/relationships/image" Target="../media/image75.jpeg"/><Relationship Id="rId3" Type="http://schemas.openxmlformats.org/officeDocument/2006/relationships/image" Target="../media/image76.jpeg"/><Relationship Id="rId4" Type="http://schemas.openxmlformats.org/officeDocument/2006/relationships/slideLayout" Target="../slideLayouts/slideLayout2.xml"/>
</Relationships>
</file>

<file path=ppt/slides/_rels/slide55.xml.rels><?xml version="1.0" encoding="UTF-8"?>
<Relationships xmlns="http://schemas.openxmlformats.org/package/2006/relationships"><Relationship Id="rId1" Type="http://schemas.openxmlformats.org/officeDocument/2006/relationships/image" Target="../media/image77.jpeg"/><Relationship Id="rId2" Type="http://schemas.openxmlformats.org/officeDocument/2006/relationships/image" Target="../media/image78.png"/><Relationship Id="rId3" Type="http://schemas.openxmlformats.org/officeDocument/2006/relationships/image" Target="../media/image79.jpeg"/><Relationship Id="rId4" Type="http://schemas.openxmlformats.org/officeDocument/2006/relationships/image" Target="../media/image80.jpeg"/><Relationship Id="rId5" Type="http://schemas.openxmlformats.org/officeDocument/2006/relationships/image" Target="../media/image81.jpeg"/><Relationship Id="rId6" Type="http://schemas.openxmlformats.org/officeDocument/2006/relationships/image" Target="../media/image82.png"/><Relationship Id="rId7" Type="http://schemas.openxmlformats.org/officeDocument/2006/relationships/slideLayout" Target="../slideLayouts/slideLayout2.xml"/>
</Relationships>
</file>

<file path=ppt/slides/_rels/slide56.xml.rels><?xml version="1.0" encoding="UTF-8"?>
<Relationships xmlns="http://schemas.openxmlformats.org/package/2006/relationships"><Relationship Id="rId1" Type="http://schemas.openxmlformats.org/officeDocument/2006/relationships/image" Target="../media/image83.jpeg"/><Relationship Id="rId2" Type="http://schemas.openxmlformats.org/officeDocument/2006/relationships/slideLayout" Target="../slideLayouts/slideLayout2.xml"/>
</Relationships>
</file>

<file path=ppt/slides/_rels/slide57.xml.rels><?xml version="1.0" encoding="UTF-8"?>
<Relationships xmlns="http://schemas.openxmlformats.org/package/2006/relationships"><Relationship Id="rId1" Type="http://schemas.openxmlformats.org/officeDocument/2006/relationships/image" Target="../media/image33.jpeg"/><Relationship Id="rId2" Type="http://schemas.openxmlformats.org/officeDocument/2006/relationships/slideLayout" Target="../slideLayouts/slideLayout2.xml"/>
</Relationships>
</file>

<file path=ppt/slides/_rels/slide58.xml.rels><?xml version="1.0" encoding="UTF-8"?>
<Relationships xmlns="http://schemas.openxmlformats.org/package/2006/relationships"><Relationship Id="rId1" Type="http://schemas.openxmlformats.org/officeDocument/2006/relationships/image" Target="../media/image84.jpeg"/><Relationship Id="rId2" Type="http://schemas.openxmlformats.org/officeDocument/2006/relationships/slideLayout" Target="../slideLayouts/slideLayout2.xml"/>
</Relationships>
</file>

<file path=ppt/slides/_rels/slide59.xml.rels><?xml version="1.0" encoding="UTF-8"?>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7" name="" descr=""/>
          <p:cNvPicPr/>
          <p:nvPr/>
        </p:nvPicPr>
        <p:blipFill>
          <a:blip r:embed="rId1"/>
          <a:stretch/>
        </p:blipFill>
        <p:spPr>
          <a:xfrm>
            <a:off x="0" y="0"/>
            <a:ext cx="10092600" cy="5685840"/>
          </a:xfrm>
          <a:prstGeom prst="rect">
            <a:avLst/>
          </a:prstGeom>
          <a:noFill/>
          <a:ln w="0">
            <a:noFill/>
          </a:ln>
        </p:spPr>
      </p:pic>
      <p:sp>
        <p:nvSpPr>
          <p:cNvPr id="18" name=""/>
          <p:cNvSpPr/>
          <p:nvPr/>
        </p:nvSpPr>
        <p:spPr>
          <a:xfrm>
            <a:off x="3311640" y="852480"/>
            <a:ext cx="5757120" cy="656640"/>
          </a:xfrm>
          <a:prstGeom prst="rect">
            <a:avLst/>
          </a:prstGeom>
          <a:noFill/>
          <a:ln w="0">
            <a:noFill/>
          </a:ln>
        </p:spPr>
        <p:style>
          <a:lnRef idx="0"/>
          <a:fillRef idx="0"/>
          <a:effectRef idx="0"/>
          <a:fontRef idx="minor"/>
        </p:style>
        <p:txBody>
          <a:bodyPr lIns="90000" rIns="90000" tIns="134280" bIns="45000" anchor="t">
            <a:noAutofit/>
          </a:bodyPr>
          <a:p>
            <a:pPr>
              <a:lnSpc>
                <a:spcPct val="84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4400" strike="noStrike" u="none">
                <a:solidFill>
                  <a:srgbClr val="0000cd"/>
                </a:solidFill>
                <a:effectLst/>
                <a:uFillTx/>
                <a:latin typeface="Palatino Linotype"/>
                <a:ea typeface="DejaVu Sans"/>
              </a:rPr>
              <a:t>1. Korintliler</a:t>
            </a:r>
            <a:r>
              <a:rPr b="1" lang="de-DE" sz="4000" strike="noStrike" u="none">
                <a:solidFill>
                  <a:srgbClr val="000000"/>
                </a:solidFill>
                <a:effectLst/>
                <a:uFillTx/>
                <a:latin typeface="Palatino Linotype"/>
                <a:ea typeface="DejaVu Sans"/>
              </a:rPr>
              <a:t> </a:t>
            </a:r>
            <a:r>
              <a:rPr b="1" lang="de-DE" sz="4000" strike="noStrike" u="none">
                <a:solidFill>
                  <a:srgbClr val="696969"/>
                </a:solidFill>
                <a:effectLst/>
                <a:uFillTx/>
                <a:latin typeface="Palatino Linotype"/>
                <a:ea typeface="DejaVu Sans"/>
              </a:rPr>
              <a:t>mektubu</a:t>
            </a:r>
            <a:endParaRPr b="0" lang="bg-BG" sz="4000" strike="noStrike" u="none">
              <a:solidFill>
                <a:srgbClr val="000000"/>
              </a:solidFill>
              <a:effectLst/>
              <a:uFillTx/>
              <a:latin typeface="Arial"/>
            </a:endParaRPr>
          </a:p>
        </p:txBody>
      </p:sp>
      <p:sp>
        <p:nvSpPr>
          <p:cNvPr id="19" name=""/>
          <p:cNvSpPr/>
          <p:nvPr/>
        </p:nvSpPr>
        <p:spPr>
          <a:xfrm>
            <a:off x="3780000" y="304920"/>
            <a:ext cx="5037840" cy="516960"/>
          </a:xfrm>
          <a:prstGeom prst="rect">
            <a:avLst/>
          </a:prstGeom>
          <a:noFill/>
          <a:ln w="0">
            <a:noFill/>
          </a:ln>
        </p:spPr>
        <p:style>
          <a:lnRef idx="0"/>
          <a:fillRef idx="0"/>
          <a:effectRef idx="0"/>
          <a:fontRef idx="minor"/>
        </p:style>
        <p:txBody>
          <a:bodyPr lIns="90000" rIns="90000" tIns="45000" bIns="45000" anchor="t">
            <a:noAutofit/>
          </a:bodyPr>
          <a:p>
            <a:pPr algn="ctr">
              <a:lnSpc>
                <a:spcPct val="101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b22222"/>
                </a:solidFill>
                <a:effectLst/>
                <a:uFillTx/>
                <a:latin typeface="Tahoma"/>
                <a:ea typeface="DejaVu Sans"/>
              </a:rPr>
              <a:t>Kaos Kilisesi Korint</a:t>
            </a:r>
            <a:endParaRPr b="0" lang="bg-BG" sz="2800" strike="noStrike" u="none">
              <a:solidFill>
                <a:srgbClr val="000000"/>
              </a:solidFill>
              <a:effectLst/>
              <a:uFillTx/>
              <a:latin typeface="Arial"/>
            </a:endParaRPr>
          </a:p>
        </p:txBody>
      </p:sp>
      <p:sp>
        <p:nvSpPr>
          <p:cNvPr id="20" name=""/>
          <p:cNvSpPr/>
          <p:nvPr/>
        </p:nvSpPr>
        <p:spPr>
          <a:xfrm>
            <a:off x="3240000" y="4751280"/>
            <a:ext cx="6047280" cy="645480"/>
          </a:xfrm>
          <a:prstGeom prst="rect">
            <a:avLst/>
          </a:prstGeom>
          <a:solidFill>
            <a:srgbClr val="f0e68c">
              <a:alpha val="60000"/>
            </a:srgbClr>
          </a:solidFill>
          <a:ln w="0">
            <a:noFill/>
          </a:ln>
        </p:spPr>
        <p:style>
          <a:lnRef idx="0"/>
          <a:fillRef idx="0"/>
          <a:effectRef idx="0"/>
          <a:fontRef idx="minor"/>
        </p:style>
        <p:txBody>
          <a:bodyPr lIns="90000" rIns="90000" tIns="55800" bIns="45000" anchor="ctr">
            <a:noAutofit/>
          </a:bodyPr>
          <a:p>
            <a:pPr algn="ctr">
              <a:lnSpc>
                <a:spcPct val="97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000000"/>
                </a:solidFill>
                <a:effectLst/>
                <a:uFillTx/>
                <a:latin typeface="Trebuchet MS"/>
                <a:ea typeface="Microsoft YaHei"/>
              </a:rPr>
              <a:t>Ders 9 – KURBAN ETİ </a:t>
            </a:r>
            <a:r>
              <a:rPr b="1" lang="de-DE" sz="2800" strike="noStrike" u="none">
                <a:solidFill>
                  <a:srgbClr val="000000"/>
                </a:solidFill>
                <a:effectLst/>
                <a:uFillTx/>
                <a:latin typeface="Trebuchet MS"/>
                <a:ea typeface="DejaVu Sans"/>
              </a:rPr>
              <a:t>(bölüm 8-10) </a:t>
            </a:r>
            <a:endParaRPr b="0" lang="bg-BG"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21" name=""/>
          <p:cNvGrpSpPr/>
          <p:nvPr/>
        </p:nvGrpSpPr>
        <p:grpSpPr>
          <a:xfrm>
            <a:off x="2313000" y="620640"/>
            <a:ext cx="4514400" cy="4514400"/>
            <a:chOff x="2313000" y="620640"/>
            <a:chExt cx="4514400" cy="4514400"/>
          </a:xfrm>
        </p:grpSpPr>
        <p:sp>
          <p:nvSpPr>
            <p:cNvPr id="22" name=""/>
            <p:cNvSpPr/>
            <p:nvPr/>
          </p:nvSpPr>
          <p:spPr>
            <a:xfrm>
              <a:off x="3932280" y="828720"/>
              <a:ext cx="243720" cy="332640"/>
            </a:xfrm>
            <a:prstGeom prst="rect">
              <a:avLst/>
            </a:prstGeom>
            <a:noFill/>
            <a:ln w="0">
              <a:noFill/>
            </a:ln>
          </p:spPr>
          <p:style>
            <a:lnRef idx="0"/>
            <a:fillRef idx="0"/>
            <a:effectRef idx="0"/>
            <a:fontRef idx="minor"/>
          </p:style>
          <p:txBody>
            <a:bodyPr wrap="none" lIns="90000" rIns="90000" tIns="60840" bIns="45000" anchor="t">
              <a:noAutofit/>
            </a:bodyPr>
            <a:p>
              <a:pP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Arial"/>
                  <a:ea typeface="DejaVu Sans"/>
                </a:rPr>
                <a:t>„</a:t>
              </a:r>
              <a:endParaRPr b="0" lang="bg-BG" sz="1800" strike="noStrike" u="none">
                <a:solidFill>
                  <a:srgbClr val="000000"/>
                </a:solidFill>
                <a:effectLst/>
                <a:uFillTx/>
                <a:latin typeface="Arial"/>
              </a:endParaRPr>
            </a:p>
          </p:txBody>
        </p:sp>
        <p:pic>
          <p:nvPicPr>
            <p:cNvPr id="23" name="" descr=""/>
            <p:cNvPicPr/>
            <p:nvPr/>
          </p:nvPicPr>
          <p:blipFill>
            <a:blip r:embed="rId1"/>
            <a:stretch/>
          </p:blipFill>
          <p:spPr>
            <a:xfrm>
              <a:off x="2313000" y="620640"/>
              <a:ext cx="4514400" cy="4514400"/>
            </a:xfrm>
            <a:prstGeom prst="rect">
              <a:avLst/>
            </a:prstGeom>
            <a:noFill/>
            <a:ln w="0">
              <a:noFill/>
            </a:ln>
          </p:spPr>
        </p:pic>
        <p:sp>
          <p:nvSpPr>
            <p:cNvPr id="24" name=""/>
            <p:cNvSpPr/>
            <p:nvPr/>
          </p:nvSpPr>
          <p:spPr>
            <a:xfrm>
              <a:off x="4687920" y="830160"/>
              <a:ext cx="526320" cy="4168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a:t>
              </a:r>
              <a:endParaRPr b="0" lang="bg-BG" sz="2400" strike="noStrike" u="none">
                <a:solidFill>
                  <a:srgbClr val="000000"/>
                </a:solidFill>
                <a:effectLst/>
                <a:uFillTx/>
                <a:latin typeface="Arial"/>
              </a:endParaRPr>
            </a:p>
          </p:txBody>
        </p:sp>
        <p:sp>
          <p:nvSpPr>
            <p:cNvPr id="25" name=""/>
            <p:cNvSpPr/>
            <p:nvPr/>
          </p:nvSpPr>
          <p:spPr>
            <a:xfrm>
              <a:off x="5372280" y="1082520"/>
              <a:ext cx="526320" cy="4172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2</a:t>
              </a:r>
              <a:endParaRPr b="0" lang="bg-BG" sz="2400" strike="noStrike" u="none">
                <a:solidFill>
                  <a:srgbClr val="000000"/>
                </a:solidFill>
                <a:effectLst/>
                <a:uFillTx/>
                <a:latin typeface="Arial"/>
              </a:endParaRPr>
            </a:p>
          </p:txBody>
        </p:sp>
        <p:sp>
          <p:nvSpPr>
            <p:cNvPr id="26" name=""/>
            <p:cNvSpPr/>
            <p:nvPr/>
          </p:nvSpPr>
          <p:spPr>
            <a:xfrm>
              <a:off x="5948280" y="1622520"/>
              <a:ext cx="526680" cy="4168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3</a:t>
              </a:r>
              <a:endParaRPr b="0" lang="bg-BG" sz="2400" strike="noStrike" u="none">
                <a:solidFill>
                  <a:srgbClr val="000000"/>
                </a:solidFill>
                <a:effectLst/>
                <a:uFillTx/>
                <a:latin typeface="Arial"/>
              </a:endParaRPr>
            </a:p>
          </p:txBody>
        </p:sp>
        <p:sp>
          <p:nvSpPr>
            <p:cNvPr id="27" name=""/>
            <p:cNvSpPr/>
            <p:nvPr/>
          </p:nvSpPr>
          <p:spPr>
            <a:xfrm>
              <a:off x="6200640" y="2343240"/>
              <a:ext cx="526680" cy="4168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4</a:t>
              </a:r>
              <a:endParaRPr b="0" lang="bg-BG" sz="2400" strike="noStrike" u="none">
                <a:solidFill>
                  <a:srgbClr val="000000"/>
                </a:solidFill>
                <a:effectLst/>
                <a:uFillTx/>
                <a:latin typeface="Arial"/>
              </a:endParaRPr>
            </a:p>
          </p:txBody>
        </p:sp>
        <p:sp>
          <p:nvSpPr>
            <p:cNvPr id="28" name=""/>
            <p:cNvSpPr/>
            <p:nvPr/>
          </p:nvSpPr>
          <p:spPr>
            <a:xfrm>
              <a:off x="6200640" y="3027240"/>
              <a:ext cx="526680" cy="4172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5</a:t>
              </a:r>
              <a:endParaRPr b="0" lang="bg-BG" sz="2400" strike="noStrike" u="none">
                <a:solidFill>
                  <a:srgbClr val="000000"/>
                </a:solidFill>
                <a:effectLst/>
                <a:uFillTx/>
                <a:latin typeface="Arial"/>
              </a:endParaRPr>
            </a:p>
          </p:txBody>
        </p:sp>
        <p:sp>
          <p:nvSpPr>
            <p:cNvPr id="29" name=""/>
            <p:cNvSpPr/>
            <p:nvPr/>
          </p:nvSpPr>
          <p:spPr>
            <a:xfrm>
              <a:off x="5911920" y="3747960"/>
              <a:ext cx="526320" cy="4172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6</a:t>
              </a:r>
              <a:endParaRPr b="0" lang="bg-BG" sz="2400" strike="noStrike" u="none">
                <a:solidFill>
                  <a:srgbClr val="000000"/>
                </a:solidFill>
                <a:effectLst/>
                <a:uFillTx/>
                <a:latin typeface="Arial"/>
              </a:endParaRPr>
            </a:p>
          </p:txBody>
        </p:sp>
        <p:sp>
          <p:nvSpPr>
            <p:cNvPr id="30" name=""/>
            <p:cNvSpPr/>
            <p:nvPr/>
          </p:nvSpPr>
          <p:spPr>
            <a:xfrm>
              <a:off x="5335560" y="4216320"/>
              <a:ext cx="526680" cy="4168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2f4f4f"/>
                  </a:solidFill>
                  <a:effectLst/>
                  <a:uFillTx/>
                  <a:latin typeface="Arial"/>
                  <a:ea typeface="DejaVu Sans"/>
                </a:rPr>
                <a:t>7</a:t>
              </a:r>
              <a:endParaRPr b="0" lang="bg-BG" sz="2400" strike="noStrike" u="none">
                <a:solidFill>
                  <a:srgbClr val="000000"/>
                </a:solidFill>
                <a:effectLst/>
                <a:uFillTx/>
                <a:latin typeface="Arial"/>
              </a:endParaRPr>
            </a:p>
          </p:txBody>
        </p:sp>
        <p:sp>
          <p:nvSpPr>
            <p:cNvPr id="31" name=""/>
            <p:cNvSpPr/>
            <p:nvPr/>
          </p:nvSpPr>
          <p:spPr>
            <a:xfrm>
              <a:off x="4687920" y="4503600"/>
              <a:ext cx="526320" cy="4172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8</a:t>
              </a:r>
              <a:endParaRPr b="0" lang="bg-BG" sz="2400" strike="noStrike" u="none">
                <a:solidFill>
                  <a:srgbClr val="000000"/>
                </a:solidFill>
                <a:effectLst/>
                <a:uFillTx/>
                <a:latin typeface="Arial"/>
              </a:endParaRPr>
            </a:p>
          </p:txBody>
        </p:sp>
        <p:sp>
          <p:nvSpPr>
            <p:cNvPr id="32" name=""/>
            <p:cNvSpPr/>
            <p:nvPr/>
          </p:nvSpPr>
          <p:spPr>
            <a:xfrm>
              <a:off x="3932280" y="4505400"/>
              <a:ext cx="526320" cy="4168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9</a:t>
              </a:r>
              <a:endParaRPr b="0" lang="bg-BG" sz="2400" strike="noStrike" u="none">
                <a:solidFill>
                  <a:srgbClr val="000000"/>
                </a:solidFill>
                <a:effectLst/>
                <a:uFillTx/>
                <a:latin typeface="Arial"/>
              </a:endParaRPr>
            </a:p>
          </p:txBody>
        </p:sp>
        <p:sp>
          <p:nvSpPr>
            <p:cNvPr id="33" name=""/>
            <p:cNvSpPr/>
            <p:nvPr/>
          </p:nvSpPr>
          <p:spPr>
            <a:xfrm>
              <a:off x="3247920" y="4253040"/>
              <a:ext cx="526680" cy="4168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10</a:t>
              </a:r>
              <a:endParaRPr b="0" lang="bg-BG" sz="2400" strike="noStrike" u="none">
                <a:solidFill>
                  <a:srgbClr val="000000"/>
                </a:solidFill>
                <a:effectLst/>
                <a:uFillTx/>
                <a:latin typeface="Arial"/>
              </a:endParaRPr>
            </a:p>
          </p:txBody>
        </p:sp>
        <p:sp>
          <p:nvSpPr>
            <p:cNvPr id="34" name=""/>
            <p:cNvSpPr/>
            <p:nvPr/>
          </p:nvSpPr>
          <p:spPr>
            <a:xfrm>
              <a:off x="2708280" y="3713040"/>
              <a:ext cx="526320" cy="4172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11</a:t>
              </a:r>
              <a:endParaRPr b="0" lang="bg-BG" sz="2400" strike="noStrike" u="none">
                <a:solidFill>
                  <a:srgbClr val="000000"/>
                </a:solidFill>
                <a:effectLst/>
                <a:uFillTx/>
                <a:latin typeface="Arial"/>
              </a:endParaRPr>
            </a:p>
          </p:txBody>
        </p:sp>
        <p:sp>
          <p:nvSpPr>
            <p:cNvPr id="35" name=""/>
            <p:cNvSpPr/>
            <p:nvPr/>
          </p:nvSpPr>
          <p:spPr>
            <a:xfrm>
              <a:off x="2421000" y="3065400"/>
              <a:ext cx="526320" cy="4168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12</a:t>
              </a:r>
              <a:endParaRPr b="0" lang="bg-BG" sz="2400" strike="noStrike" u="none">
                <a:solidFill>
                  <a:srgbClr val="000000"/>
                </a:solidFill>
                <a:effectLst/>
                <a:uFillTx/>
                <a:latin typeface="Arial"/>
              </a:endParaRPr>
            </a:p>
          </p:txBody>
        </p:sp>
        <p:sp>
          <p:nvSpPr>
            <p:cNvPr id="36" name=""/>
            <p:cNvSpPr/>
            <p:nvPr/>
          </p:nvSpPr>
          <p:spPr>
            <a:xfrm>
              <a:off x="2384280" y="2309760"/>
              <a:ext cx="526680" cy="4168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13</a:t>
              </a:r>
              <a:endParaRPr b="0" lang="bg-BG" sz="2400" strike="noStrike" u="none">
                <a:solidFill>
                  <a:srgbClr val="000000"/>
                </a:solidFill>
                <a:effectLst/>
                <a:uFillTx/>
                <a:latin typeface="Arial"/>
              </a:endParaRPr>
            </a:p>
          </p:txBody>
        </p:sp>
        <p:sp>
          <p:nvSpPr>
            <p:cNvPr id="37" name=""/>
            <p:cNvSpPr/>
            <p:nvPr/>
          </p:nvSpPr>
          <p:spPr>
            <a:xfrm>
              <a:off x="2671920" y="1625760"/>
              <a:ext cx="526320" cy="4168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14</a:t>
              </a:r>
              <a:endParaRPr b="0" lang="bg-BG" sz="2400" strike="noStrike" u="none">
                <a:solidFill>
                  <a:srgbClr val="000000"/>
                </a:solidFill>
                <a:effectLst/>
                <a:uFillTx/>
                <a:latin typeface="Arial"/>
              </a:endParaRPr>
            </a:p>
          </p:txBody>
        </p:sp>
        <p:sp>
          <p:nvSpPr>
            <p:cNvPr id="38" name=""/>
            <p:cNvSpPr/>
            <p:nvPr/>
          </p:nvSpPr>
          <p:spPr>
            <a:xfrm>
              <a:off x="3247920" y="1122480"/>
              <a:ext cx="526680" cy="4168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2f4f4f"/>
                  </a:solidFill>
                  <a:effectLst/>
                  <a:uFillTx/>
                  <a:latin typeface="Arial"/>
                  <a:ea typeface="DejaVu Sans"/>
                </a:rPr>
                <a:t>15</a:t>
              </a:r>
              <a:endParaRPr b="0" lang="bg-BG" sz="2400" strike="noStrike" u="none">
                <a:solidFill>
                  <a:srgbClr val="000000"/>
                </a:solidFill>
                <a:effectLst/>
                <a:uFillTx/>
                <a:latin typeface="Arial"/>
              </a:endParaRPr>
            </a:p>
          </p:txBody>
        </p:sp>
        <p:sp>
          <p:nvSpPr>
            <p:cNvPr id="39" name=""/>
            <p:cNvSpPr/>
            <p:nvPr/>
          </p:nvSpPr>
          <p:spPr>
            <a:xfrm>
              <a:off x="3932280" y="835200"/>
              <a:ext cx="526320" cy="4168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16</a:t>
              </a:r>
              <a:endParaRPr b="0" lang="bg-BG" sz="2400" strike="noStrike" u="none">
                <a:solidFill>
                  <a:srgbClr val="000000"/>
                </a:solidFill>
                <a:effectLst/>
                <a:uFillTx/>
                <a:latin typeface="Arial"/>
              </a:endParaRPr>
            </a:p>
          </p:txBody>
        </p:sp>
      </p:grpSp>
      <p:sp>
        <p:nvSpPr>
          <p:cNvPr id="40" name=""/>
          <p:cNvSpPr/>
          <p:nvPr/>
        </p:nvSpPr>
        <p:spPr>
          <a:xfrm>
            <a:off x="5759280" y="569880"/>
            <a:ext cx="1942560" cy="79488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Bölünmeler</a:t>
            </a:r>
            <a:endParaRPr b="0" lang="bg-BG" sz="2400" strike="noStrike" u="none">
              <a:solidFill>
                <a:srgbClr val="000000"/>
              </a:solidFill>
              <a:effectLst/>
              <a:uFillTx/>
              <a:latin typeface="Arial"/>
            </a:endParaRPr>
          </a:p>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8080"/>
                </a:solidFill>
                <a:effectLst/>
                <a:uFillTx/>
                <a:latin typeface="Trebuchet MS"/>
                <a:ea typeface="DejaVu Sans"/>
              </a:rPr>
              <a:t>1-4</a:t>
            </a:r>
            <a:endParaRPr b="0" lang="bg-BG" sz="2400" strike="noStrike" u="none">
              <a:solidFill>
                <a:srgbClr val="000000"/>
              </a:solidFill>
              <a:effectLst/>
              <a:uFillTx/>
              <a:latin typeface="Arial"/>
            </a:endParaRPr>
          </a:p>
        </p:txBody>
      </p:sp>
      <p:sp>
        <p:nvSpPr>
          <p:cNvPr id="41" name=""/>
          <p:cNvSpPr/>
          <p:nvPr/>
        </p:nvSpPr>
        <p:spPr>
          <a:xfrm>
            <a:off x="6559560" y="3552840"/>
            <a:ext cx="3085560" cy="794880"/>
          </a:xfrm>
          <a:prstGeom prst="rect">
            <a:avLst/>
          </a:prstGeom>
          <a:noFill/>
          <a:ln w="0">
            <a:noFill/>
          </a:ln>
        </p:spPr>
        <p:style>
          <a:lnRef idx="0"/>
          <a:fillRef idx="0"/>
          <a:effectRef idx="0"/>
          <a:fontRef idx="minor"/>
        </p:style>
        <p:txBody>
          <a:bodyPr lIns="90000" rIns="90000" tIns="54000" bIns="45000" anchor="t">
            <a:noAutofit/>
          </a:bodyPr>
          <a:p>
            <a:pP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Microsoft YaHei"/>
              </a:rPr>
              <a:t>    Zina  </a:t>
            </a:r>
            <a:r>
              <a:rPr b="1" lang="de-DE" sz="2400" strike="noStrike" u="none">
                <a:solidFill>
                  <a:srgbClr val="008080"/>
                </a:solidFill>
                <a:effectLst/>
                <a:uFillTx/>
                <a:latin typeface="Trebuchet MS"/>
                <a:ea typeface="DejaVu Sans"/>
              </a:rPr>
              <a:t>5</a:t>
            </a:r>
            <a:endParaRPr b="0" lang="bg-BG" sz="2400" strike="noStrike" u="none">
              <a:solidFill>
                <a:srgbClr val="000000"/>
              </a:solidFill>
              <a:effectLst/>
              <a:uFillTx/>
              <a:latin typeface="Arial"/>
            </a:endParaRPr>
          </a:p>
          <a:p>
            <a:pP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Microsoft YaHei"/>
              </a:rPr>
              <a:t>  Dava açmak  </a:t>
            </a:r>
            <a:r>
              <a:rPr b="1" lang="de-DE" sz="2400" strike="noStrike" u="none">
                <a:solidFill>
                  <a:srgbClr val="008080"/>
                </a:solidFill>
                <a:effectLst/>
                <a:uFillTx/>
                <a:latin typeface="Trebuchet MS"/>
                <a:ea typeface="DejaVu Sans"/>
              </a:rPr>
              <a:t>6</a:t>
            </a:r>
            <a:endParaRPr b="0" lang="bg-BG" sz="2400" strike="noStrike" u="none">
              <a:solidFill>
                <a:srgbClr val="000000"/>
              </a:solidFill>
              <a:effectLst/>
              <a:uFillTx/>
              <a:latin typeface="Arial"/>
            </a:endParaRPr>
          </a:p>
        </p:txBody>
      </p:sp>
      <p:sp>
        <p:nvSpPr>
          <p:cNvPr id="42" name=""/>
          <p:cNvSpPr/>
          <p:nvPr/>
        </p:nvSpPr>
        <p:spPr>
          <a:xfrm>
            <a:off x="5616720" y="4884840"/>
            <a:ext cx="1797840" cy="44208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Evlilik  </a:t>
            </a:r>
            <a:r>
              <a:rPr b="1" lang="de-DE" sz="2400" strike="noStrike" u="none">
                <a:solidFill>
                  <a:srgbClr val="008080"/>
                </a:solidFill>
                <a:effectLst/>
                <a:uFillTx/>
                <a:latin typeface="Trebuchet MS"/>
                <a:ea typeface="DejaVu Sans"/>
              </a:rPr>
              <a:t>7</a:t>
            </a:r>
            <a:endParaRPr b="0" lang="bg-BG" sz="2400" strike="noStrike" u="none">
              <a:solidFill>
                <a:srgbClr val="000000"/>
              </a:solidFill>
              <a:effectLst/>
              <a:uFillTx/>
              <a:latin typeface="Arial"/>
            </a:endParaRPr>
          </a:p>
        </p:txBody>
      </p:sp>
      <p:sp>
        <p:nvSpPr>
          <p:cNvPr id="43" name=""/>
          <p:cNvSpPr/>
          <p:nvPr/>
        </p:nvSpPr>
        <p:spPr>
          <a:xfrm>
            <a:off x="2268360" y="5100480"/>
            <a:ext cx="2769840" cy="46008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Kurban eti  </a:t>
            </a:r>
            <a:r>
              <a:rPr b="1" lang="de-DE" sz="2400" strike="noStrike" u="none">
                <a:solidFill>
                  <a:srgbClr val="008080"/>
                </a:solidFill>
                <a:effectLst/>
                <a:uFillTx/>
                <a:latin typeface="Trebuchet MS"/>
                <a:ea typeface="DejaVu Sans"/>
              </a:rPr>
              <a:t>8-10</a:t>
            </a:r>
            <a:endParaRPr b="0" lang="bg-BG" sz="2400" strike="noStrike" u="none">
              <a:solidFill>
                <a:srgbClr val="000000"/>
              </a:solidFill>
              <a:effectLst/>
              <a:uFillTx/>
              <a:latin typeface="Arial"/>
            </a:endParaRPr>
          </a:p>
        </p:txBody>
      </p:sp>
      <p:sp>
        <p:nvSpPr>
          <p:cNvPr id="44" name=""/>
          <p:cNvSpPr/>
          <p:nvPr/>
        </p:nvSpPr>
        <p:spPr>
          <a:xfrm>
            <a:off x="900000" y="4367160"/>
            <a:ext cx="1977480" cy="44244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Başörtü  </a:t>
            </a:r>
            <a:r>
              <a:rPr b="1" lang="de-DE" sz="2400" strike="noStrike" u="none">
                <a:solidFill>
                  <a:srgbClr val="008080"/>
                </a:solidFill>
                <a:effectLst/>
                <a:uFillTx/>
                <a:latin typeface="Trebuchet MS"/>
                <a:ea typeface="DejaVu Sans"/>
              </a:rPr>
              <a:t>11</a:t>
            </a:r>
            <a:endParaRPr b="0" lang="bg-BG" sz="2400" strike="noStrike" u="none">
              <a:solidFill>
                <a:srgbClr val="000000"/>
              </a:solidFill>
              <a:effectLst/>
              <a:uFillTx/>
              <a:latin typeface="Arial"/>
            </a:endParaRPr>
          </a:p>
        </p:txBody>
      </p:sp>
      <p:sp>
        <p:nvSpPr>
          <p:cNvPr id="45" name=""/>
          <p:cNvSpPr/>
          <p:nvPr/>
        </p:nvSpPr>
        <p:spPr>
          <a:xfrm>
            <a:off x="-144360" y="3959280"/>
            <a:ext cx="2950560" cy="44244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Rabbin sofrası </a:t>
            </a:r>
            <a:r>
              <a:rPr b="1" lang="de-DE" sz="2400" strike="noStrike" u="none">
                <a:solidFill>
                  <a:srgbClr val="008080"/>
                </a:solidFill>
                <a:effectLst/>
                <a:uFillTx/>
                <a:latin typeface="Trebuchet MS"/>
                <a:ea typeface="DejaVu Sans"/>
              </a:rPr>
              <a:t>11</a:t>
            </a:r>
            <a:endParaRPr b="0" lang="bg-BG" sz="2400" strike="noStrike" u="none">
              <a:solidFill>
                <a:srgbClr val="000000"/>
              </a:solidFill>
              <a:effectLst/>
              <a:uFillTx/>
              <a:latin typeface="Arial"/>
            </a:endParaRPr>
          </a:p>
        </p:txBody>
      </p:sp>
      <p:sp>
        <p:nvSpPr>
          <p:cNvPr id="46" name=""/>
          <p:cNvSpPr/>
          <p:nvPr/>
        </p:nvSpPr>
        <p:spPr>
          <a:xfrm>
            <a:off x="252360" y="1979640"/>
            <a:ext cx="2050560" cy="79488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Ruh vergileri</a:t>
            </a:r>
            <a:endParaRPr b="0" lang="bg-BG" sz="2400" strike="noStrike" u="none">
              <a:solidFill>
                <a:srgbClr val="000000"/>
              </a:solidFill>
              <a:effectLst/>
              <a:uFillTx/>
              <a:latin typeface="Arial"/>
            </a:endParaRPr>
          </a:p>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8080"/>
                </a:solidFill>
                <a:effectLst/>
                <a:uFillTx/>
                <a:latin typeface="Trebuchet MS"/>
                <a:ea typeface="DejaVu Sans"/>
              </a:rPr>
              <a:t>12-14</a:t>
            </a:r>
            <a:endParaRPr b="0" lang="bg-BG" sz="2400" strike="noStrike" u="none">
              <a:solidFill>
                <a:srgbClr val="000000"/>
              </a:solidFill>
              <a:effectLst/>
              <a:uFillTx/>
              <a:latin typeface="Arial"/>
            </a:endParaRPr>
          </a:p>
        </p:txBody>
      </p:sp>
      <p:sp>
        <p:nvSpPr>
          <p:cNvPr id="47" name=""/>
          <p:cNvSpPr/>
          <p:nvPr/>
        </p:nvSpPr>
        <p:spPr>
          <a:xfrm>
            <a:off x="1547640" y="671400"/>
            <a:ext cx="1726920" cy="44244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Diriliş  </a:t>
            </a:r>
            <a:r>
              <a:rPr b="1" lang="de-DE" sz="2400" strike="noStrike" u="none">
                <a:solidFill>
                  <a:srgbClr val="008080"/>
                </a:solidFill>
                <a:effectLst/>
                <a:uFillTx/>
                <a:latin typeface="Trebuchet MS"/>
                <a:ea typeface="DejaVu Sans"/>
              </a:rPr>
              <a:t>15</a:t>
            </a:r>
            <a:endParaRPr b="0" lang="bg-BG" sz="2400" strike="noStrike" u="none">
              <a:solidFill>
                <a:srgbClr val="000000"/>
              </a:solidFill>
              <a:effectLst/>
              <a:uFillTx/>
              <a:latin typeface="Arial"/>
            </a:endParaRPr>
          </a:p>
        </p:txBody>
      </p:sp>
      <p:sp>
        <p:nvSpPr>
          <p:cNvPr id="48" name=""/>
          <p:cNvSpPr/>
          <p:nvPr/>
        </p:nvSpPr>
        <p:spPr>
          <a:xfrm>
            <a:off x="-252360" y="179280"/>
            <a:ext cx="5038200" cy="44244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Para toplaması + yolculuk  </a:t>
            </a:r>
            <a:r>
              <a:rPr b="1" lang="de-DE" sz="2400" strike="noStrike" u="none">
                <a:solidFill>
                  <a:srgbClr val="008080"/>
                </a:solidFill>
                <a:effectLst/>
                <a:uFillTx/>
                <a:latin typeface="Trebuchet MS"/>
                <a:ea typeface="DejaVu Sans"/>
              </a:rPr>
              <a:t>16</a:t>
            </a:r>
            <a:endParaRPr b="0" lang="bg-BG" sz="2400" strike="noStrike" u="none">
              <a:solidFill>
                <a:srgbClr val="000000"/>
              </a:solidFill>
              <a:effectLst/>
              <a:uFillTx/>
              <a:latin typeface="Arial"/>
            </a:endParaRPr>
          </a:p>
        </p:txBody>
      </p:sp>
      <p:sp>
        <p:nvSpPr>
          <p:cNvPr id="49" name=""/>
          <p:cNvSpPr/>
          <p:nvPr/>
        </p:nvSpPr>
        <p:spPr>
          <a:xfrm>
            <a:off x="7128000" y="1789200"/>
            <a:ext cx="2698200" cy="1189800"/>
          </a:xfrm>
          <a:prstGeom prst="rect">
            <a:avLst/>
          </a:prstGeom>
          <a:solidFill>
            <a:srgbClr val="ffefd5"/>
          </a:solidFill>
          <a:ln w="36720">
            <a:solidFill>
              <a:srgbClr val="a9a9a9"/>
            </a:solidFill>
            <a:round/>
          </a:ln>
        </p:spPr>
        <p:style>
          <a:lnRef idx="0"/>
          <a:fillRef idx="0"/>
          <a:effectRef idx="0"/>
          <a:fontRef idx="minor"/>
        </p:style>
        <p:txBody>
          <a:bodyPr lIns="54720" rIns="73080" tIns="193320" bIns="0" anchor="ctr">
            <a:noAutofit/>
          </a:bodyPr>
          <a:p>
            <a:pPr algn="ctr">
              <a:lnSpc>
                <a:spcPct val="84000"/>
              </a:lnSpc>
              <a:spcBef>
                <a:spcPts val="88"/>
              </a:spcBef>
              <a:spcAft>
                <a:spcPts val="9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3200" strike="noStrike" u="none">
                <a:solidFill>
                  <a:srgbClr val="008080"/>
                </a:solidFill>
                <a:effectLst/>
                <a:uFillTx/>
                <a:latin typeface="Palatino Linotype"/>
                <a:ea typeface="DejaVu Sans"/>
              </a:rPr>
              <a:t>1.Korintliler</a:t>
            </a:r>
            <a:endParaRPr b="0" lang="bg-BG" sz="3200" strike="noStrike" u="none">
              <a:solidFill>
                <a:srgbClr val="000000"/>
              </a:solidFill>
              <a:effectLst/>
              <a:uFillTx/>
              <a:latin typeface="Arial"/>
            </a:endParaRPr>
          </a:p>
          <a:p>
            <a:pPr algn="ctr">
              <a:lnSpc>
                <a:spcPct val="84000"/>
              </a:lnSpc>
              <a:spcBef>
                <a:spcPts val="88"/>
              </a:spcBef>
              <a:spcAft>
                <a:spcPts val="9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4200" strike="noStrike" u="none">
                <a:solidFill>
                  <a:srgbClr val="0000cd"/>
                </a:solidFill>
                <a:effectLst/>
                <a:uFillTx/>
                <a:latin typeface="Palatino Linotype"/>
                <a:ea typeface="DejaVu Sans"/>
              </a:rPr>
              <a:t>İSKELET</a:t>
            </a:r>
            <a:endParaRPr b="0" lang="bg-BG" sz="4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dur="indefinite" fill="hold">
                      <p:stCondLst>
                        <p:cond delay="indefinite"/>
                      </p:stCondLst>
                      <p:childTnLst>
                        <p:par>
                          <p:cTn id="4" dur="indefinite" fill="hold">
                            <p:stCondLst>
                              <p:cond delay="0"/>
                            </p:stCondLst>
                            <p:childTnLst>
                              <p:par>
                                <p:cTn id="5" dur="indefinite" nodeType="clickEffect" fill="hold" presetClass="entr" presetID="1">
                                  <p:stCondLst>
                                    <p:cond delay="0"/>
                                  </p:stCondLst>
                                  <p:childTnLst>
                                    <p:set>
                                      <p:cBhvr>
                                        <p:cTn id="6" dur="1" fill="hold">
                                          <p:stCondLst>
                                            <p:cond delay="0"/>
                                          </p:stCondLst>
                                        </p:cTn>
                                        <p:tgtEl>
                                          <p:spTgt spid="40">
                                            <p:txEl>
                                              <p:pRg st="0" end="0"/>
                                            </p:txEl>
                                          </p:spTgt>
                                        </p:tgtEl>
                                        <p:attrNameLst>
                                          <p:attrName>style.visibility</p:attrName>
                                        </p:attrNameLst>
                                      </p:cBhvr>
                                      <p:to>
                                        <p:strVal val="visible"/>
                                      </p:to>
                                    </p:set>
                                  </p:childTnLst>
                                </p:cTn>
                              </p:par>
                              <p:par>
                                <p:cTn id="7" dur="indefinite" nodeType="withEffect" fill="hold" presetClass="entr" presetID="1">
                                  <p:stCondLst>
                                    <p:cond delay="0"/>
                                  </p:stCondLst>
                                  <p:childTnLst>
                                    <p:set>
                                      <p:cBhvr>
                                        <p:cTn id="8" dur="1" fill="hold">
                                          <p:stCondLst>
                                            <p:cond delay="0"/>
                                          </p:stCondLst>
                                        </p:cTn>
                                        <p:tgtEl>
                                          <p:spTgt spid="40">
                                            <p:txEl>
                                              <p:pRg st="1" end="1"/>
                                            </p:txEl>
                                          </p:spTgt>
                                        </p:tgtEl>
                                        <p:attrNameLst>
                                          <p:attrName>style.visibility</p:attrName>
                                        </p:attrNameLst>
                                      </p:cBhvr>
                                      <p:to>
                                        <p:strVal val="visible"/>
                                      </p:to>
                                    </p:set>
                                  </p:childTnLst>
                                </p:cTn>
                              </p:par>
                            </p:childTnLst>
                          </p:cTn>
                        </p:par>
                      </p:childTnLst>
                    </p:cTn>
                  </p:par>
                  <p:par>
                    <p:cTn id="9" dur="indefinite" fill="hold">
                      <p:stCondLst>
                        <p:cond delay="indefinite"/>
                      </p:stCondLst>
                      <p:childTnLst>
                        <p:par>
                          <p:cTn id="10" dur="indefinite" fill="hold">
                            <p:stCondLst>
                              <p:cond delay="0"/>
                            </p:stCondLst>
                            <p:childTnLst>
                              <p:par>
                                <p:cTn id="11" dur="indefinite" nodeType="clickEffect" fill="hold" presetClass="entr" presetID="1">
                                  <p:stCondLst>
                                    <p:cond delay="0"/>
                                  </p:stCondLst>
                                  <p:childTnLst>
                                    <p:set>
                                      <p:cBhvr>
                                        <p:cTn id="12" dur="1" fill="hold">
                                          <p:stCondLst>
                                            <p:cond delay="0"/>
                                          </p:stCondLst>
                                        </p:cTn>
                                        <p:tgtEl>
                                          <p:spTgt spid="41">
                                            <p:txEl>
                                              <p:pRg st="0" end="0"/>
                                            </p:txEl>
                                          </p:spTgt>
                                        </p:tgtEl>
                                        <p:attrNameLst>
                                          <p:attrName>style.visibility</p:attrName>
                                        </p:attrNameLst>
                                      </p:cBhvr>
                                      <p:to>
                                        <p:strVal val="visible"/>
                                      </p:to>
                                    </p:set>
                                  </p:childTnLst>
                                </p:cTn>
                              </p:par>
                            </p:childTnLst>
                          </p:cTn>
                        </p:par>
                      </p:childTnLst>
                    </p:cTn>
                  </p:par>
                  <p:par>
                    <p:cTn id="13" dur="indefinite" fill="hold">
                      <p:stCondLst>
                        <p:cond delay="indefinite"/>
                      </p:stCondLst>
                      <p:childTnLst>
                        <p:par>
                          <p:cTn id="14" dur="indefinite" fill="hold">
                            <p:stCondLst>
                              <p:cond delay="0"/>
                            </p:stCondLst>
                            <p:childTnLst>
                              <p:par>
                                <p:cTn id="15" dur="indefinite" nodeType="clickEffect" fill="hold" presetClass="entr" presetID="1">
                                  <p:stCondLst>
                                    <p:cond delay="0"/>
                                  </p:stCondLst>
                                  <p:childTnLst>
                                    <p:set>
                                      <p:cBhvr>
                                        <p:cTn id="16" dur="1" fill="hold">
                                          <p:stCondLst>
                                            <p:cond delay="0"/>
                                          </p:stCondLst>
                                        </p:cTn>
                                        <p:tgtEl>
                                          <p:spTgt spid="41">
                                            <p:txEl>
                                              <p:pRg st="1" end="1"/>
                                            </p:txEl>
                                          </p:spTgt>
                                        </p:tgtEl>
                                        <p:attrNameLst>
                                          <p:attrName>style.visibility</p:attrName>
                                        </p:attrNameLst>
                                      </p:cBhvr>
                                      <p:to>
                                        <p:strVal val="visible"/>
                                      </p:to>
                                    </p:set>
                                  </p:childTnLst>
                                </p:cTn>
                              </p:par>
                            </p:childTnLst>
                          </p:cTn>
                        </p:par>
                      </p:childTnLst>
                    </p:cTn>
                  </p:par>
                  <p:par>
                    <p:cTn id="17" dur="indefinite" fill="hold">
                      <p:stCondLst>
                        <p:cond delay="indefinite"/>
                      </p:stCondLst>
                      <p:childTnLst>
                        <p:par>
                          <p:cTn id="18" dur="indefinite" fill="hold">
                            <p:stCondLst>
                              <p:cond delay="0"/>
                            </p:stCondLst>
                            <p:childTnLst>
                              <p:par>
                                <p:cTn id="19" dur="indefinite" nodeType="clickEffect" fill="hold" presetClass="entr" presetID="1">
                                  <p:stCondLst>
                                    <p:cond delay="0"/>
                                  </p:stCondLst>
                                  <p:childTnLst>
                                    <p:set>
                                      <p:cBhvr>
                                        <p:cTn id="2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21" dur="indefinite" fill="hold">
                      <p:stCondLst>
                        <p:cond delay="indefinite"/>
                      </p:stCondLst>
                      <p:childTnLst>
                        <p:par>
                          <p:cTn id="22" dur="indefinite" fill="hold">
                            <p:stCondLst>
                              <p:cond delay="0"/>
                            </p:stCondLst>
                            <p:childTnLst>
                              <p:par>
                                <p:cTn id="23" dur="indefinite" nodeType="clickEffect" fill="hold" presetClass="entr" presetID="1">
                                  <p:stCondLst>
                                    <p:cond delay="0"/>
                                  </p:stCondLst>
                                  <p:childTnLst>
                                    <p:set>
                                      <p:cBhvr>
                                        <p:cTn id="24" dur="1" fill="hold">
                                          <p:stCondLst>
                                            <p:cond delay="0"/>
                                          </p:stCondLst>
                                        </p:cTn>
                                        <p:tgtEl>
                                          <p:spTgt spid="43">
                                            <p:txEl>
                                              <p:pRg st="0" end="0"/>
                                            </p:txEl>
                                          </p:spTgt>
                                        </p:tgtEl>
                                        <p:attrNameLst>
                                          <p:attrName>style.visibility</p:attrName>
                                        </p:attrNameLst>
                                      </p:cBhvr>
                                      <p:to>
                                        <p:strVal val="visible"/>
                                      </p:to>
                                    </p:set>
                                  </p:childTnLst>
                                </p:cTn>
                              </p:par>
                            </p:childTnLst>
                          </p:cTn>
                        </p:par>
                      </p:childTnLst>
                    </p:cTn>
                  </p:par>
                  <p:par>
                    <p:cTn id="25" dur="indefinite" fill="hold">
                      <p:stCondLst>
                        <p:cond delay="indefinite"/>
                      </p:stCondLst>
                      <p:childTnLst>
                        <p:par>
                          <p:cTn id="26" dur="indefinite" fill="hold">
                            <p:stCondLst>
                              <p:cond delay="0"/>
                            </p:stCondLst>
                            <p:childTnLst>
                              <p:par>
                                <p:cTn id="27" dur="indefinite" nodeType="clickEffect" fill="hold" presetClass="entr" presetID="1">
                                  <p:stCondLst>
                                    <p:cond delay="0"/>
                                  </p:stCondLst>
                                  <p:childTnLst>
                                    <p:set>
                                      <p:cBhvr>
                                        <p:cTn id="28" dur="1" fill="hold">
                                          <p:stCondLst>
                                            <p:cond delay="0"/>
                                          </p:stCondLst>
                                        </p:cTn>
                                        <p:tgtEl>
                                          <p:spTgt spid="44">
                                            <p:txEl>
                                              <p:pRg st="0" end="0"/>
                                            </p:txEl>
                                          </p:spTgt>
                                        </p:tgtEl>
                                        <p:attrNameLst>
                                          <p:attrName>style.visibility</p:attrName>
                                        </p:attrNameLst>
                                      </p:cBhvr>
                                      <p:to>
                                        <p:strVal val="visible"/>
                                      </p:to>
                                    </p:set>
                                  </p:childTnLst>
                                </p:cTn>
                              </p:par>
                            </p:childTnLst>
                          </p:cTn>
                        </p:par>
                      </p:childTnLst>
                    </p:cTn>
                  </p:par>
                  <p:par>
                    <p:cTn id="29" dur="indefinite" fill="hold">
                      <p:stCondLst>
                        <p:cond delay="indefinite"/>
                      </p:stCondLst>
                      <p:childTnLst>
                        <p:par>
                          <p:cTn id="30" dur="indefinite" fill="hold">
                            <p:stCondLst>
                              <p:cond delay="0"/>
                            </p:stCondLst>
                            <p:childTnLst>
                              <p:par>
                                <p:cTn id="31" dur="indefinite" nodeType="clickEffect" fill="hold" presetClass="entr" presetID="1">
                                  <p:stCondLst>
                                    <p:cond delay="0"/>
                                  </p:stCondLst>
                                  <p:childTnLst>
                                    <p:set>
                                      <p:cBhvr>
                                        <p:cTn id="32" dur="1" fill="hold">
                                          <p:stCondLst>
                                            <p:cond delay="0"/>
                                          </p:stCondLst>
                                        </p:cTn>
                                        <p:tgtEl>
                                          <p:spTgt spid="45">
                                            <p:txEl>
                                              <p:pRg st="0" end="0"/>
                                            </p:txEl>
                                          </p:spTgt>
                                        </p:tgtEl>
                                        <p:attrNameLst>
                                          <p:attrName>style.visibility</p:attrName>
                                        </p:attrNameLst>
                                      </p:cBhvr>
                                      <p:to>
                                        <p:strVal val="visible"/>
                                      </p:to>
                                    </p:set>
                                  </p:childTnLst>
                                </p:cTn>
                              </p:par>
                            </p:childTnLst>
                          </p:cTn>
                        </p:par>
                      </p:childTnLst>
                    </p:cTn>
                  </p:par>
                  <p:par>
                    <p:cTn id="33" dur="indefinite" fill="hold">
                      <p:stCondLst>
                        <p:cond delay="indefinite"/>
                      </p:stCondLst>
                      <p:childTnLst>
                        <p:par>
                          <p:cTn id="34" dur="indefinite" fill="hold">
                            <p:stCondLst>
                              <p:cond delay="0"/>
                            </p:stCondLst>
                            <p:childTnLst>
                              <p:par>
                                <p:cTn id="35" dur="indefinite" nodeType="clickEffect" fill="hold" presetClass="entr" presetID="1">
                                  <p:stCondLst>
                                    <p:cond delay="0"/>
                                  </p:stCondLst>
                                  <p:childTnLst>
                                    <p:set>
                                      <p:cBhvr>
                                        <p:cTn id="36" dur="1" fill="hold">
                                          <p:stCondLst>
                                            <p:cond delay="0"/>
                                          </p:stCondLst>
                                        </p:cTn>
                                        <p:tgtEl>
                                          <p:spTgt spid="46">
                                            <p:txEl>
                                              <p:pRg st="0" end="0"/>
                                            </p:txEl>
                                          </p:spTgt>
                                        </p:tgtEl>
                                        <p:attrNameLst>
                                          <p:attrName>style.visibility</p:attrName>
                                        </p:attrNameLst>
                                      </p:cBhvr>
                                      <p:to>
                                        <p:strVal val="visible"/>
                                      </p:to>
                                    </p:set>
                                  </p:childTnLst>
                                </p:cTn>
                              </p:par>
                              <p:par>
                                <p:cTn id="37" dur="indefinite" nodeType="withEffect" fill="hold" presetClass="entr" presetID="1">
                                  <p:stCondLst>
                                    <p:cond delay="0"/>
                                  </p:stCondLst>
                                  <p:childTnLst>
                                    <p:set>
                                      <p:cBhvr>
                                        <p:cTn id="38" dur="1" fill="hold">
                                          <p:stCondLst>
                                            <p:cond delay="0"/>
                                          </p:stCondLst>
                                        </p:cTn>
                                        <p:tgtEl>
                                          <p:spTgt spid="46">
                                            <p:txEl>
                                              <p:pRg st="1" end="1"/>
                                            </p:txEl>
                                          </p:spTgt>
                                        </p:tgtEl>
                                        <p:attrNameLst>
                                          <p:attrName>style.visibility</p:attrName>
                                        </p:attrNameLst>
                                      </p:cBhvr>
                                      <p:to>
                                        <p:strVal val="visible"/>
                                      </p:to>
                                    </p:set>
                                  </p:childTnLst>
                                </p:cTn>
                              </p:par>
                            </p:childTnLst>
                          </p:cTn>
                        </p:par>
                      </p:childTnLst>
                    </p:cTn>
                  </p:par>
                  <p:par>
                    <p:cTn id="39" dur="indefinite" fill="hold">
                      <p:stCondLst>
                        <p:cond delay="indefinite"/>
                      </p:stCondLst>
                      <p:childTnLst>
                        <p:par>
                          <p:cTn id="40" dur="indefinite" fill="hold">
                            <p:stCondLst>
                              <p:cond delay="0"/>
                            </p:stCondLst>
                            <p:childTnLst>
                              <p:par>
                                <p:cTn id="41" dur="indefinite" nodeType="clickEffect" fill="hold" presetClass="entr" presetID="1">
                                  <p:stCondLst>
                                    <p:cond delay="0"/>
                                  </p:stCondLst>
                                  <p:childTnLst>
                                    <p:set>
                                      <p:cBhvr>
                                        <p:cTn id="42" dur="1" fill="hold">
                                          <p:stCondLst>
                                            <p:cond delay="0"/>
                                          </p:stCondLst>
                                        </p:cTn>
                                        <p:tgtEl>
                                          <p:spTgt spid="47">
                                            <p:txEl>
                                              <p:pRg st="0" end="0"/>
                                            </p:txEl>
                                          </p:spTgt>
                                        </p:tgtEl>
                                        <p:attrNameLst>
                                          <p:attrName>style.visibility</p:attrName>
                                        </p:attrNameLst>
                                      </p:cBhvr>
                                      <p:to>
                                        <p:strVal val="visible"/>
                                      </p:to>
                                    </p:set>
                                  </p:childTnLst>
                                </p:cTn>
                              </p:par>
                            </p:childTnLst>
                          </p:cTn>
                        </p:par>
                      </p:childTnLst>
                    </p:cTn>
                  </p:par>
                  <p:par>
                    <p:cTn id="43" dur="indefinite" fill="hold">
                      <p:stCondLst>
                        <p:cond delay="indefinite"/>
                      </p:stCondLst>
                      <p:childTnLst>
                        <p:par>
                          <p:cTn id="44" dur="indefinite" fill="hold">
                            <p:stCondLst>
                              <p:cond delay="0"/>
                            </p:stCondLst>
                            <p:childTnLst>
                              <p:par>
                                <p:cTn id="45" dur="indefinite" nodeType="clickEffect" fill="hold" presetClass="entr" presetID="1">
                                  <p:stCondLst>
                                    <p:cond delay="0"/>
                                  </p:stCondLst>
                                  <p:childTnLst>
                                    <p:set>
                                      <p:cBhvr>
                                        <p:cTn id="46" dur="1" fill="hold">
                                          <p:stCondLst>
                                            <p:cond delay="0"/>
                                          </p:stCondLst>
                                        </p:cTn>
                                        <p:tgtEl>
                                          <p:spTgt spid="48">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tile tx="0" ty="0" sx="100000" sy="100000" algn="ctr"/>
        </a:blipFill>
      </p:bgPr>
    </p:bg>
    <p:spTree>
      <p:nvGrpSpPr>
        <p:cNvPr id="1" name=""/>
        <p:cNvGrpSpPr/>
        <p:nvPr/>
      </p:nvGrpSpPr>
      <p:grpSpPr>
        <a:xfrm>
          <a:off x="0" y="0"/>
          <a:ext cx="0" cy="0"/>
          <a:chOff x="0" y="0"/>
          <a:chExt cx="0" cy="0"/>
        </a:xfrm>
      </p:grpSpPr>
      <p:sp>
        <p:nvSpPr>
          <p:cNvPr id="50" name=""/>
          <p:cNvSpPr/>
          <p:nvPr/>
        </p:nvSpPr>
        <p:spPr>
          <a:xfrm>
            <a:off x="216000" y="179280"/>
            <a:ext cx="9682920" cy="576000"/>
          </a:xfrm>
          <a:prstGeom prst="rect">
            <a:avLst/>
          </a:prstGeom>
          <a:noFill/>
          <a:ln w="0">
            <a:noFill/>
          </a:ln>
        </p:spPr>
        <p:style>
          <a:lnRef idx="0"/>
          <a:fillRef idx="0"/>
          <a:effectRef idx="0"/>
          <a:fontRef idx="minor"/>
        </p:style>
        <p:txBody>
          <a:bodyPr lIns="90000" rIns="90000" tIns="53280" bIns="45000" anchor="t">
            <a:noAutofit/>
          </a:bodyPr>
          <a:p>
            <a:pPr>
              <a:lnSpc>
                <a:spcPct val="100000"/>
              </a:lnSpc>
              <a:spcBef>
                <a:spcPts val="11"/>
              </a:spcBef>
              <a:spcAft>
                <a:spcPts val="1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00cd"/>
                </a:solidFill>
                <a:effectLst/>
                <a:uFillTx/>
                <a:latin typeface="Trebuchet MS"/>
                <a:ea typeface="DejaVu Sans"/>
              </a:rPr>
              <a:t>5. Problem: Kurban eti (Bölüm 8-10)</a:t>
            </a:r>
            <a:endParaRPr b="0" lang="bg-BG" sz="2200" strike="noStrike" u="none">
              <a:solidFill>
                <a:srgbClr val="000000"/>
              </a:solidFill>
              <a:effectLst/>
              <a:uFillTx/>
              <a:latin typeface="Arial"/>
            </a:endParaRPr>
          </a:p>
          <a:p>
            <a:pPr marL="549360" indent="-540000">
              <a:lnSpc>
                <a:spcPct val="100000"/>
              </a:lnSpc>
              <a:spcBef>
                <a:spcPts val="11"/>
              </a:spcBef>
              <a:spcAft>
                <a:spcPts val="300"/>
              </a:spcAft>
              <a:tabLst>
                <a:tab algn="l" pos="0"/>
              </a:tabLst>
            </a:pPr>
            <a:endParaRPr b="0" lang="bg-BG" sz="2000" strike="noStrike" u="none">
              <a:solidFill>
                <a:srgbClr val="000000"/>
              </a:solidFill>
              <a:effectLst/>
              <a:uFillTx/>
              <a:latin typeface="Arial"/>
            </a:endParaRPr>
          </a:p>
        </p:txBody>
      </p:sp>
      <p:sp>
        <p:nvSpPr>
          <p:cNvPr id="51" name=""/>
          <p:cNvSpPr/>
          <p:nvPr/>
        </p:nvSpPr>
        <p:spPr>
          <a:xfrm>
            <a:off x="288000" y="1188720"/>
            <a:ext cx="2879280" cy="2806560"/>
          </a:xfrm>
          <a:prstGeom prst="rect">
            <a:avLst/>
          </a:prstGeom>
          <a:solidFill>
            <a:srgbClr val="8fbc8f"/>
          </a:solidFill>
          <a:ln w="0">
            <a:noFill/>
          </a:ln>
        </p:spPr>
        <p:style>
          <a:lnRef idx="0"/>
          <a:fillRef idx="0"/>
          <a:effectRef idx="0"/>
          <a:fontRef idx="minor"/>
        </p:style>
        <p:txBody>
          <a:bodyPr lIns="144000" rIns="90000" tIns="108000" bIns="45000" anchor="t">
            <a:noAutofit/>
          </a:bodyPr>
          <a:p>
            <a:pPr>
              <a:lnSpc>
                <a:spcPct val="97000"/>
              </a:lnSpc>
              <a:spcAft>
                <a:spcPts val="141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1) Giriş: Gerçek bilgi nasıl olmalı?  (a.1-3)</a:t>
            </a:r>
            <a:endParaRPr b="0" lang="bg-BG" sz="2000" strike="noStrike" u="none">
              <a:solidFill>
                <a:srgbClr val="000000"/>
              </a:solidFill>
              <a:effectLst/>
              <a:uFillTx/>
              <a:latin typeface="Arial"/>
            </a:endParaRPr>
          </a:p>
          <a:p>
            <a:pPr>
              <a:lnSpc>
                <a:spcPct val="100000"/>
              </a:lnSpc>
              <a:spcAft>
                <a:spcPts val="141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2) Aslında putlar yok (a.4-6)</a:t>
            </a:r>
            <a:endParaRPr b="0" lang="bg-BG" sz="2000" strike="noStrike" u="none">
              <a:solidFill>
                <a:srgbClr val="000000"/>
              </a:solidFill>
              <a:effectLst/>
              <a:uFillTx/>
              <a:latin typeface="Arial"/>
            </a:endParaRPr>
          </a:p>
          <a:p>
            <a:pPr>
              <a:lnSpc>
                <a:spcPct val="97000"/>
              </a:lnSpc>
              <a:spcAft>
                <a:spcPts val="141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3) </a:t>
            </a:r>
            <a:r>
              <a:rPr b="1" lang="de-DE" sz="2000" strike="noStrike" u="none">
                <a:solidFill>
                  <a:srgbClr val="00008b"/>
                </a:solidFill>
                <a:effectLst/>
                <a:uFillTx/>
                <a:latin typeface="Trebuchet MS"/>
                <a:ea typeface="DejaVu Sans"/>
              </a:rPr>
              <a:t>Bilgi zayıf imanlı-lara karşı sorumluluk getiriyor (a.7-13)</a:t>
            </a:r>
            <a:endParaRPr b="0" lang="bg-BG" sz="2000" strike="noStrike" u="none">
              <a:solidFill>
                <a:srgbClr val="000000"/>
              </a:solidFill>
              <a:effectLst/>
              <a:uFillTx/>
              <a:latin typeface="Arial"/>
            </a:endParaRPr>
          </a:p>
        </p:txBody>
      </p:sp>
      <p:sp>
        <p:nvSpPr>
          <p:cNvPr id="52" name=""/>
          <p:cNvSpPr/>
          <p:nvPr/>
        </p:nvSpPr>
        <p:spPr>
          <a:xfrm>
            <a:off x="2988360" y="4320000"/>
            <a:ext cx="5218920" cy="1187280"/>
          </a:xfrm>
          <a:prstGeom prst="rect">
            <a:avLst/>
          </a:prstGeom>
          <a:noFill/>
          <a:ln w="0">
            <a:noFill/>
          </a:ln>
        </p:spPr>
        <p:style>
          <a:lnRef idx="0"/>
          <a:fillRef idx="0"/>
          <a:effectRef idx="0"/>
          <a:fontRef idx="minor"/>
        </p:style>
        <p:txBody>
          <a:bodyPr lIns="90000" rIns="90000" tIns="5328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Put tapınaklarında et yemek (8:10)</a:t>
            </a:r>
            <a:endParaRPr b="0" lang="bg-BG" sz="20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(2) İmansızların evinde et yemek (10:27)</a:t>
            </a:r>
            <a:endParaRPr b="0" lang="bg-BG" sz="20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(3) Çarşıdan et almak (10:25)</a:t>
            </a:r>
            <a:endParaRPr b="0" lang="bg-BG" sz="2000" strike="noStrike" u="none">
              <a:solidFill>
                <a:srgbClr val="000000"/>
              </a:solidFill>
              <a:effectLst/>
              <a:uFillTx/>
              <a:latin typeface="Arial"/>
            </a:endParaRPr>
          </a:p>
          <a:p>
            <a:pPr marL="549360" indent="-540000">
              <a:lnSpc>
                <a:spcPct val="100000"/>
              </a:lnSpc>
              <a:spcBef>
                <a:spcPts val="11"/>
              </a:spcBef>
              <a:spcAft>
                <a:spcPts val="300"/>
              </a:spcAft>
              <a:tabLst>
                <a:tab algn="l" pos="0"/>
              </a:tabLst>
            </a:pPr>
            <a:endParaRPr b="0" lang="bg-BG" sz="2000" strike="noStrike" u="none">
              <a:solidFill>
                <a:srgbClr val="000000"/>
              </a:solidFill>
              <a:effectLst/>
              <a:uFillTx/>
              <a:latin typeface="Arial"/>
            </a:endParaRPr>
          </a:p>
        </p:txBody>
      </p:sp>
      <p:sp>
        <p:nvSpPr>
          <p:cNvPr id="53" name=""/>
          <p:cNvSpPr/>
          <p:nvPr/>
        </p:nvSpPr>
        <p:spPr>
          <a:xfrm>
            <a:off x="3420000" y="1188720"/>
            <a:ext cx="2627280" cy="2806560"/>
          </a:xfrm>
          <a:prstGeom prst="rect">
            <a:avLst/>
          </a:prstGeom>
          <a:solidFill>
            <a:srgbClr val="ff8c00"/>
          </a:solidFill>
          <a:ln w="0">
            <a:noFill/>
          </a:ln>
        </p:spPr>
        <p:style>
          <a:lnRef idx="0"/>
          <a:fillRef idx="0"/>
          <a:effectRef idx="0"/>
          <a:fontRef idx="minor"/>
        </p:style>
        <p:txBody>
          <a:bodyPr lIns="144000" rIns="90000" tIns="108000" bIns="45000" anchor="t">
            <a:noAutofit/>
          </a:bodyPr>
          <a:p>
            <a:pPr>
              <a:lnSpc>
                <a:spcPct val="100000"/>
              </a:lnSpc>
              <a:spcBef>
                <a:spcPts val="11"/>
              </a:spcBef>
              <a:spcAft>
                <a:spcPts val="1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4) Ben de apostol-luk haklarımdan vazgeçiyorum      (a.1-26)</a:t>
            </a:r>
            <a:endParaRPr b="0" lang="bg-BG" sz="20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2000" strike="noStrike" u="none">
              <a:solidFill>
                <a:srgbClr val="000000"/>
              </a:solidFill>
              <a:effectLst/>
              <a:uFillTx/>
              <a:latin typeface="Arial"/>
            </a:endParaRPr>
          </a:p>
        </p:txBody>
      </p:sp>
      <p:sp>
        <p:nvSpPr>
          <p:cNvPr id="54" name=""/>
          <p:cNvSpPr/>
          <p:nvPr/>
        </p:nvSpPr>
        <p:spPr>
          <a:xfrm>
            <a:off x="6264000" y="1188000"/>
            <a:ext cx="3239280" cy="2807280"/>
          </a:xfrm>
          <a:prstGeom prst="rect">
            <a:avLst/>
          </a:prstGeom>
          <a:solidFill>
            <a:srgbClr val="00bfff"/>
          </a:solidFill>
          <a:ln w="0">
            <a:noFill/>
          </a:ln>
        </p:spPr>
        <p:style>
          <a:lnRef idx="0"/>
          <a:fillRef idx="0"/>
          <a:effectRef idx="0"/>
          <a:fontRef idx="minor"/>
        </p:style>
        <p:txBody>
          <a:bodyPr lIns="108000" rIns="90000" tIns="108000" bIns="45000" anchor="t">
            <a:noAutofit/>
          </a:bodyPr>
          <a:p>
            <a:pPr>
              <a:lnSpc>
                <a:spcPct val="97000"/>
              </a:lnSpc>
              <a:spcAft>
                <a:spcPts val="141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5) </a:t>
            </a:r>
            <a:r>
              <a:rPr b="1" lang="de-DE" sz="2000" strike="noStrike" u="none">
                <a:solidFill>
                  <a:srgbClr val="00008b"/>
                </a:solidFill>
                <a:effectLst/>
                <a:uFillTx/>
                <a:latin typeface="Trebuchet MS"/>
                <a:ea typeface="DejaVu Sans"/>
              </a:rPr>
              <a:t>Uyarı: Kurtuluşunuzu tamamlayın !  (a.11-13)</a:t>
            </a:r>
            <a:endParaRPr b="0" lang="bg-BG" sz="2000" strike="noStrike" u="none">
              <a:solidFill>
                <a:srgbClr val="000000"/>
              </a:solidFill>
              <a:effectLst/>
              <a:uFillTx/>
              <a:latin typeface="Arial"/>
            </a:endParaRPr>
          </a:p>
          <a:p>
            <a:pPr>
              <a:lnSpc>
                <a:spcPct val="100000"/>
              </a:lnSpc>
              <a:spcAft>
                <a:spcPts val="141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6) </a:t>
            </a:r>
            <a:r>
              <a:rPr b="1" lang="de-DE" sz="2000" strike="noStrike" u="none">
                <a:solidFill>
                  <a:srgbClr val="00008b"/>
                </a:solidFill>
                <a:effectLst/>
                <a:uFillTx/>
                <a:latin typeface="Trebuchet MS"/>
                <a:ea typeface="DejaVu Sans"/>
              </a:rPr>
              <a:t>Uyarı: Putperestlikten uzak durun !  (a.14-22</a:t>
            </a:r>
            <a:r>
              <a:rPr b="1" lang="de-DE" sz="2000" strike="noStrike" u="none">
                <a:solidFill>
                  <a:srgbClr val="000080"/>
                </a:solidFill>
                <a:effectLst/>
                <a:uFillTx/>
                <a:latin typeface="Trebuchet MS"/>
                <a:ea typeface="DejaVu Sans"/>
              </a:rPr>
              <a:t>)</a:t>
            </a:r>
            <a:endParaRPr b="0" lang="bg-BG" sz="2000" strike="noStrike" u="none">
              <a:solidFill>
                <a:srgbClr val="000000"/>
              </a:solidFill>
              <a:effectLst/>
              <a:uFillTx/>
              <a:latin typeface="Arial"/>
            </a:endParaRPr>
          </a:p>
          <a:p>
            <a:pPr>
              <a:lnSpc>
                <a:spcPct val="97000"/>
              </a:lnSpc>
              <a:spcAft>
                <a:spcPts val="141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7) </a:t>
            </a:r>
            <a:r>
              <a:rPr b="1" lang="de-DE" sz="2000" strike="noStrike" u="none">
                <a:solidFill>
                  <a:srgbClr val="00008b"/>
                </a:solidFill>
                <a:effectLst/>
                <a:uFillTx/>
                <a:latin typeface="Trebuchet MS"/>
                <a:ea typeface="DejaVu Sans"/>
              </a:rPr>
              <a:t>Sonuç ve tekrarlama:  Her ne yaparsan, karde-şini düşün !!  (a.23-33)</a:t>
            </a:r>
            <a:endParaRPr b="0" lang="bg-BG" sz="2000" strike="noStrike" u="none">
              <a:solidFill>
                <a:srgbClr val="000000"/>
              </a:solidFill>
              <a:effectLst/>
              <a:uFillTx/>
              <a:latin typeface="Arial"/>
            </a:endParaRPr>
          </a:p>
          <a:p>
            <a:pPr marL="549360" indent="-540000">
              <a:lnSpc>
                <a:spcPct val="100000"/>
              </a:lnSpc>
              <a:spcAft>
                <a:spcPts val="850"/>
              </a:spcAft>
              <a:tabLst>
                <a:tab algn="l" pos="0"/>
              </a:tabLst>
            </a:pPr>
            <a:endParaRPr b="0" lang="bg-BG" sz="2000" strike="noStrike" u="none">
              <a:solidFill>
                <a:srgbClr val="000000"/>
              </a:solidFill>
              <a:effectLst/>
              <a:uFillTx/>
              <a:latin typeface="Arial"/>
            </a:endParaRPr>
          </a:p>
        </p:txBody>
      </p:sp>
      <p:sp>
        <p:nvSpPr>
          <p:cNvPr id="55" name=""/>
          <p:cNvSpPr/>
          <p:nvPr/>
        </p:nvSpPr>
        <p:spPr>
          <a:xfrm>
            <a:off x="288000" y="756000"/>
            <a:ext cx="2879280" cy="431280"/>
          </a:xfrm>
          <a:prstGeom prst="rect">
            <a:avLst/>
          </a:prstGeom>
          <a:solidFill>
            <a:srgbClr val="2f4f4f"/>
          </a:solidFill>
          <a:ln w="0">
            <a:noFill/>
          </a:ln>
        </p:spPr>
        <p:style>
          <a:lnRef idx="0"/>
          <a:fillRef idx="0"/>
          <a:effectRef idx="0"/>
          <a:fontRef idx="minor"/>
        </p:style>
        <p:txBody>
          <a:bodyPr lIns="90000" rIns="90000" tIns="45000" bIns="45000" anchor="ctr" anchorCtr="1">
            <a:spAutoFit/>
          </a:bodyPr>
          <a:p>
            <a:pPr algn="ctr">
              <a:lnSpc>
                <a:spcPct val="100000"/>
              </a:lnSpc>
            </a:pPr>
            <a:r>
              <a:rPr b="1" lang="bg-BG" sz="1800" strike="noStrike" u="none">
                <a:solidFill>
                  <a:srgbClr val="ffffff"/>
                </a:solidFill>
                <a:effectLst/>
                <a:uFillTx/>
                <a:latin typeface="Arial"/>
                <a:ea typeface="DejaVu Sans"/>
              </a:rPr>
              <a:t>Bölüm 8</a:t>
            </a:r>
            <a:endParaRPr b="0" lang="bg-BG" sz="1800" strike="noStrike" u="none">
              <a:solidFill>
                <a:srgbClr val="ffffff"/>
              </a:solidFill>
              <a:effectLst/>
              <a:uFillTx/>
              <a:latin typeface="Arial"/>
            </a:endParaRPr>
          </a:p>
        </p:txBody>
      </p:sp>
      <p:sp>
        <p:nvSpPr>
          <p:cNvPr id="56" name=""/>
          <p:cNvSpPr/>
          <p:nvPr/>
        </p:nvSpPr>
        <p:spPr>
          <a:xfrm>
            <a:off x="3420000" y="756000"/>
            <a:ext cx="2627280" cy="431280"/>
          </a:xfrm>
          <a:prstGeom prst="rect">
            <a:avLst/>
          </a:prstGeom>
          <a:solidFill>
            <a:srgbClr val="2f4f4f"/>
          </a:solidFill>
          <a:ln w="0">
            <a:noFill/>
          </a:ln>
        </p:spPr>
        <p:style>
          <a:lnRef idx="0"/>
          <a:fillRef idx="0"/>
          <a:effectRef idx="0"/>
          <a:fontRef idx="minor"/>
        </p:style>
        <p:txBody>
          <a:bodyPr lIns="90000" rIns="90000" tIns="45000" bIns="45000" anchor="ctr" anchorCtr="1">
            <a:spAutoFit/>
          </a:bodyPr>
          <a:p>
            <a:pPr algn="ctr">
              <a:lnSpc>
                <a:spcPct val="100000"/>
              </a:lnSpc>
            </a:pPr>
            <a:r>
              <a:rPr b="1" lang="bg-BG" sz="1800" strike="noStrike" u="none">
                <a:solidFill>
                  <a:srgbClr val="ffffff"/>
                </a:solidFill>
                <a:effectLst/>
                <a:uFillTx/>
                <a:latin typeface="Arial"/>
                <a:ea typeface="DejaVu Sans"/>
              </a:rPr>
              <a:t>Bölüm 9</a:t>
            </a:r>
            <a:endParaRPr b="0" lang="bg-BG" sz="1800" strike="noStrike" u="none">
              <a:solidFill>
                <a:srgbClr val="ffffff"/>
              </a:solidFill>
              <a:effectLst/>
              <a:uFillTx/>
              <a:latin typeface="Arial"/>
            </a:endParaRPr>
          </a:p>
        </p:txBody>
      </p:sp>
      <p:sp>
        <p:nvSpPr>
          <p:cNvPr id="57" name=""/>
          <p:cNvSpPr/>
          <p:nvPr/>
        </p:nvSpPr>
        <p:spPr>
          <a:xfrm>
            <a:off x="6264000" y="756000"/>
            <a:ext cx="3239280" cy="431280"/>
          </a:xfrm>
          <a:prstGeom prst="rect">
            <a:avLst/>
          </a:prstGeom>
          <a:solidFill>
            <a:srgbClr val="2f4f4f"/>
          </a:solidFill>
          <a:ln w="0">
            <a:noFill/>
          </a:ln>
        </p:spPr>
        <p:style>
          <a:lnRef idx="0"/>
          <a:fillRef idx="0"/>
          <a:effectRef idx="0"/>
          <a:fontRef idx="minor"/>
        </p:style>
        <p:txBody>
          <a:bodyPr lIns="90000" rIns="90000" tIns="45000" bIns="45000" anchor="ctr" anchorCtr="1">
            <a:spAutoFit/>
          </a:bodyPr>
          <a:p>
            <a:pPr algn="ctr">
              <a:lnSpc>
                <a:spcPct val="100000"/>
              </a:lnSpc>
            </a:pPr>
            <a:r>
              <a:rPr b="1" lang="bg-BG" sz="1800" strike="noStrike" u="none">
                <a:solidFill>
                  <a:srgbClr val="ffffff"/>
                </a:solidFill>
                <a:effectLst/>
                <a:uFillTx/>
                <a:latin typeface="Arial"/>
                <a:ea typeface="DejaVu Sans"/>
              </a:rPr>
              <a:t>Bölüm 10</a:t>
            </a:r>
            <a:endParaRPr b="0" lang="bg-BG" sz="1800" strike="noStrike" u="none">
              <a:solidFill>
                <a:srgbClr val="ffffff"/>
              </a:solidFill>
              <a:effectLst/>
              <a:uFillTx/>
              <a:latin typeface="Arial"/>
            </a:endParaRPr>
          </a:p>
        </p:txBody>
      </p:sp>
      <p:sp>
        <p:nvSpPr>
          <p:cNvPr id="58" name=""/>
          <p:cNvSpPr/>
          <p:nvPr/>
        </p:nvSpPr>
        <p:spPr>
          <a:xfrm>
            <a:off x="1008000" y="4355280"/>
            <a:ext cx="1835280" cy="1116000"/>
          </a:xfrm>
          <a:prstGeom prst="rect">
            <a:avLst/>
          </a:prstGeom>
          <a:noFill/>
          <a:ln w="0">
            <a:noFill/>
          </a:ln>
        </p:spPr>
        <p:style>
          <a:lnRef idx="0"/>
          <a:fillRef idx="0"/>
          <a:effectRef idx="0"/>
          <a:fontRef idx="minor"/>
        </p:style>
        <p:txBody>
          <a:bodyPr lIns="90000" rIns="90000" tIns="5328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00000"/>
                </a:solidFill>
                <a:effectLst/>
                <a:uFillTx/>
                <a:latin typeface="Trebuchet MS"/>
                <a:ea typeface="DejaVu Sans"/>
              </a:rPr>
              <a:t>Kurban etiyle ilgili farklı durumlar:</a:t>
            </a:r>
            <a:endParaRPr b="0" lang="bg-BG" sz="2000" strike="noStrike" u="none">
              <a:solidFill>
                <a:srgbClr val="000000"/>
              </a:solidFill>
              <a:effectLst/>
              <a:uFillTx/>
              <a:latin typeface="Arial"/>
            </a:endParaRPr>
          </a:p>
          <a:p>
            <a:pPr marL="549360" indent="-540000">
              <a:lnSpc>
                <a:spcPct val="100000"/>
              </a:lnSpc>
              <a:spcBef>
                <a:spcPts val="11"/>
              </a:spcBef>
              <a:spcAft>
                <a:spcPts val="300"/>
              </a:spcAft>
              <a:tabLst>
                <a:tab algn="l" pos="0"/>
              </a:tabLst>
            </a:pP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47" dur="indefinite" restart="never" nodeType="tmRoot">
          <p:childTnLst>
            <p:seq>
              <p:cTn id="48" dur="indefinite" nodeType="mainSeq">
                <p:childTnLst>
                  <p:par>
                    <p:cTn id="49" fill="hold">
                      <p:stCondLst>
                        <p:cond delay="indefinite"/>
                      </p:stCondLst>
                      <p:childTnLst>
                        <p:par>
                          <p:cTn id="50" fill="hold">
                            <p:stCondLst>
                              <p:cond delay="0"/>
                            </p:stCondLst>
                            <p:childTnLst>
                              <p:par>
                                <p:cTn id="51" nodeType="clickEffect" fill="hold" presetClass="entr" presetID="1">
                                  <p:stCondLst>
                                    <p:cond delay="0"/>
                                  </p:stCondLst>
                                  <p:childTnLst>
                                    <p:set>
                                      <p:cBhvr>
                                        <p:cTn id="52" dur="1" fill="hold">
                                          <p:stCondLst>
                                            <p:cond delay="0"/>
                                          </p:stCondLst>
                                        </p:cTn>
                                        <p:tgtEl>
                                          <p:spTgt spid="5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nodeType="clickEffect" fill="hold" presetClass="entr" presetID="1">
                                  <p:stCondLst>
                                    <p:cond delay="0"/>
                                  </p:stCondLst>
                                  <p:childTnLst>
                                    <p:set>
                                      <p:cBhvr>
                                        <p:cTn id="56" dur="1" fill="hold">
                                          <p:stCondLst>
                                            <p:cond delay="0"/>
                                          </p:stCondLst>
                                        </p:cTn>
                                        <p:tgtEl>
                                          <p:spTgt spid="5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nodeType="clickEffect" fill="hold" presetClass="entr" presetID="1">
                                  <p:stCondLst>
                                    <p:cond delay="0"/>
                                  </p:stCondLst>
                                  <p:childTnLst>
                                    <p:set>
                                      <p:cBhvr>
                                        <p:cTn id="60" dur="1" fill="hold">
                                          <p:stCondLst>
                                            <p:cond delay="0"/>
                                          </p:stCondLst>
                                        </p:cTn>
                                        <p:tgtEl>
                                          <p:spTgt spid="5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nodeType="clickEffect" fill="hold" presetClass="entr" presetID="1">
                                  <p:stCondLst>
                                    <p:cond delay="0"/>
                                  </p:stCondLst>
                                  <p:childTnLst>
                                    <p:set>
                                      <p:cBhvr>
                                        <p:cTn id="64" dur="1" fill="hold">
                                          <p:stCondLst>
                                            <p:cond delay="0"/>
                                          </p:stCondLst>
                                        </p:cTn>
                                        <p:tgtEl>
                                          <p:spTgt spid="52"/>
                                        </p:tgtEl>
                                        <p:attrNameLst>
                                          <p:attrName>style.visibility</p:attrName>
                                        </p:attrNameLst>
                                      </p:cBhvr>
                                      <p:to>
                                        <p:strVal val="visible"/>
                                      </p:to>
                                    </p:set>
                                  </p:childTnLst>
                                </p:cTn>
                              </p:par>
                              <p:par>
                                <p:cTn id="65" nodeType="withEffect" fill="hold" presetClass="entr" presetID="1">
                                  <p:stCondLst>
                                    <p:cond delay="0"/>
                                  </p:stCondLst>
                                  <p:childTnLst>
                                    <p:set>
                                      <p:cBhvr>
                                        <p:cTn id="66" dur="1" fill="hold">
                                          <p:stCondLst>
                                            <p:cond delay="0"/>
                                          </p:stCondLst>
                                        </p:cTn>
                                        <p:tgtEl>
                                          <p:spTgt spid="52">
                                            <p:txEl>
                                              <p:pRg st="0" end="0"/>
                                            </p:txEl>
                                          </p:spTgt>
                                        </p:tgtEl>
                                        <p:attrNameLst>
                                          <p:attrName>style.visibility</p:attrName>
                                        </p:attrNameLst>
                                      </p:cBhvr>
                                      <p:to>
                                        <p:strVal val="visible"/>
                                      </p:to>
                                    </p:set>
                                  </p:childTnLst>
                                </p:cTn>
                              </p:par>
                              <p:par>
                                <p:cTn id="67" nodeType="withEffect" fill="hold" presetClass="entr" presetID="1">
                                  <p:stCondLst>
                                    <p:cond delay="0"/>
                                  </p:stCondLst>
                                  <p:childTnLst>
                                    <p:set>
                                      <p:cBhvr>
                                        <p:cTn id="68" dur="1" fill="hold">
                                          <p:stCondLst>
                                            <p:cond delay="0"/>
                                          </p:stCondLst>
                                        </p:cTn>
                                        <p:tgtEl>
                                          <p:spTgt spid="52">
                                            <p:txEl>
                                              <p:pRg st="1" end="1"/>
                                            </p:txEl>
                                          </p:spTgt>
                                        </p:tgtEl>
                                        <p:attrNameLst>
                                          <p:attrName>style.visibility</p:attrName>
                                        </p:attrNameLst>
                                      </p:cBhvr>
                                      <p:to>
                                        <p:strVal val="visible"/>
                                      </p:to>
                                    </p:set>
                                  </p:childTnLst>
                                </p:cTn>
                              </p:par>
                              <p:par>
                                <p:cTn id="69" nodeType="withEffect" fill="hold" presetClass="entr" presetID="1">
                                  <p:stCondLst>
                                    <p:cond delay="0"/>
                                  </p:stCondLst>
                                  <p:childTnLst>
                                    <p:set>
                                      <p:cBhvr>
                                        <p:cTn id="70" dur="1" fill="hold">
                                          <p:stCondLst>
                                            <p:cond delay="0"/>
                                          </p:stCondLst>
                                        </p:cTn>
                                        <p:tgtEl>
                                          <p:spTgt spid="52">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59"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60" name=""/>
          <p:cNvSpPr/>
          <p:nvPr/>
        </p:nvSpPr>
        <p:spPr>
          <a:xfrm>
            <a:off x="324000" y="755640"/>
            <a:ext cx="9537120" cy="38376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ff8c00"/>
                </a:solidFill>
                <a:effectLst/>
                <a:uFillTx/>
                <a:latin typeface="Noto Sans Georgian Bold"/>
                <a:ea typeface="DejaVu Sans"/>
              </a:rPr>
              <a:t>Grekoromen tapınma sisteminde kurban etleri</a:t>
            </a:r>
            <a:endParaRPr b="0" lang="bg-BG" sz="2200" strike="noStrike" u="none">
              <a:solidFill>
                <a:srgbClr val="ffffff"/>
              </a:solidFill>
              <a:effectLst/>
              <a:uFillTx/>
              <a:latin typeface="Arial"/>
            </a:endParaRPr>
          </a:p>
        </p:txBody>
      </p:sp>
      <p:pic>
        <p:nvPicPr>
          <p:cNvPr id="61" name="" descr=""/>
          <p:cNvPicPr/>
          <p:nvPr/>
        </p:nvPicPr>
        <p:blipFill>
          <a:blip r:embed="rId1"/>
          <a:stretch/>
        </p:blipFill>
        <p:spPr>
          <a:xfrm>
            <a:off x="4048920" y="1944000"/>
            <a:ext cx="5777640" cy="3430080"/>
          </a:xfrm>
          <a:prstGeom prst="rect">
            <a:avLst/>
          </a:prstGeom>
          <a:noFill/>
          <a:ln w="0">
            <a:noFill/>
          </a:ln>
        </p:spPr>
      </p:pic>
      <p:sp>
        <p:nvSpPr>
          <p:cNvPr id="62" name=""/>
          <p:cNvSpPr/>
          <p:nvPr/>
        </p:nvSpPr>
        <p:spPr>
          <a:xfrm>
            <a:off x="144000" y="2016000"/>
            <a:ext cx="3886560" cy="304884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850"/>
              </a:spcAft>
              <a:buClr>
                <a:srgbClr val="ffffff"/>
              </a:buClr>
              <a:buSzPct val="45000"/>
              <a:buFont typeface="Wingdings" charset="2"/>
              <a:buChar char=""/>
            </a:pPr>
            <a:r>
              <a:rPr b="0" lang="bg-BG" sz="1800" strike="noStrike" u="none">
                <a:solidFill>
                  <a:srgbClr val="ffffff"/>
                </a:solidFill>
                <a:effectLst/>
                <a:uFillTx/>
                <a:latin typeface="Trebuchet MS"/>
                <a:ea typeface="DejaVu Sans"/>
              </a:rPr>
              <a:t>Kurban sahipleri kesilen hayvan-ların etlerini herkese açık olan sofralarda sunardılar. Bu, fakirler için tek fırsat idi et yesinler.</a:t>
            </a:r>
            <a:endParaRPr b="0" lang="bg-BG" sz="1800" strike="noStrike" u="none">
              <a:solidFill>
                <a:srgbClr val="ffffff"/>
              </a:solidFill>
              <a:effectLst/>
              <a:uFillTx/>
              <a:latin typeface="Arial"/>
            </a:endParaRPr>
          </a:p>
          <a:p>
            <a:pPr marL="216000" indent="-216000">
              <a:lnSpc>
                <a:spcPct val="100000"/>
              </a:lnSpc>
              <a:spcAft>
                <a:spcPts val="850"/>
              </a:spcAft>
              <a:buClr>
                <a:srgbClr val="ffffff"/>
              </a:buClr>
              <a:buSzPct val="45000"/>
              <a:buFont typeface="Wingdings" charset="2"/>
              <a:buChar char=""/>
            </a:pPr>
            <a:r>
              <a:rPr b="0" lang="bg-BG" sz="1800" strike="noStrike" u="none">
                <a:solidFill>
                  <a:srgbClr val="ffffff"/>
                </a:solidFill>
                <a:effectLst/>
                <a:uFillTx/>
                <a:latin typeface="Trebuchet MS"/>
                <a:ea typeface="DejaVu Sans"/>
              </a:rPr>
              <a:t>Eski dünyada, büyük kasabalarda hemen hemen bütün etler tapınaklarda sunulan hayvanlardan gelirdi.</a:t>
            </a:r>
            <a:endParaRPr b="0" lang="bg-BG" sz="1800" strike="noStrike" u="none">
              <a:solidFill>
                <a:srgbClr val="ffffff"/>
              </a:solidFill>
              <a:effectLst/>
              <a:uFillTx/>
              <a:latin typeface="Arial"/>
            </a:endParaRPr>
          </a:p>
          <a:p>
            <a:pPr marL="216000" indent="-216000">
              <a:lnSpc>
                <a:spcPct val="100000"/>
              </a:lnSpc>
              <a:spcAft>
                <a:spcPts val="850"/>
              </a:spcAft>
              <a:buClr>
                <a:srgbClr val="ffffff"/>
              </a:buClr>
              <a:buSzPct val="45000"/>
              <a:buFont typeface="Wingdings" charset="2"/>
              <a:buChar char=""/>
            </a:pPr>
            <a:r>
              <a:rPr b="0" lang="bg-BG" sz="1800" strike="noStrike" u="none">
                <a:solidFill>
                  <a:srgbClr val="ffffff"/>
                </a:solidFill>
                <a:effectLst/>
                <a:uFillTx/>
                <a:latin typeface="Trebuchet MS"/>
                <a:ea typeface="DejaVu Sans"/>
              </a:rPr>
              <a:t>Ancak köylerde evde hayvanlar kesilirdi.</a:t>
            </a:r>
            <a:endParaRPr b="0" lang="bg-BG" sz="1800" strike="noStrike" u="none">
              <a:solidFill>
                <a:srgbClr val="ffffff"/>
              </a:solidFill>
              <a:effectLst/>
              <a:uFillTx/>
              <a:latin typeface="Arial"/>
            </a:endParaRPr>
          </a:p>
        </p:txBody>
      </p:sp>
      <p:sp>
        <p:nvSpPr>
          <p:cNvPr id="63" name=""/>
          <p:cNvSpPr/>
          <p:nvPr/>
        </p:nvSpPr>
        <p:spPr>
          <a:xfrm>
            <a:off x="144000" y="1368000"/>
            <a:ext cx="8710560" cy="63828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850"/>
              </a:spcAft>
              <a:buClr>
                <a:srgbClr val="ffffff"/>
              </a:buClr>
              <a:buSzPct val="45000"/>
              <a:buFont typeface="Wingdings" charset="2"/>
              <a:buChar char=""/>
            </a:pPr>
            <a:r>
              <a:rPr b="0" lang="bg-BG" sz="1800" strike="noStrike" u="none">
                <a:solidFill>
                  <a:srgbClr val="ffffff"/>
                </a:solidFill>
                <a:effectLst/>
                <a:uFillTx/>
                <a:latin typeface="Trebuchet MS"/>
                <a:ea typeface="DejaVu Sans"/>
              </a:rPr>
              <a:t>Greklerin ve Romalıların tapınaklarındaki görevliler kurban hayvanlarının etlerinden bir pay kendilerine alırdılar. Ondan artan parçaları pazarda satardılar.</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4"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65" name=""/>
          <p:cNvSpPr/>
          <p:nvPr/>
        </p:nvSpPr>
        <p:spPr>
          <a:xfrm>
            <a:off x="324000" y="755640"/>
            <a:ext cx="9537120" cy="38376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b22222"/>
                </a:solidFill>
                <a:effectLst/>
                <a:uFillTx/>
                <a:latin typeface="Noto Sans Georgian Bold"/>
                <a:ea typeface="DejaVu Sans"/>
              </a:rPr>
              <a:t>Yahudiler ve et</a:t>
            </a:r>
            <a:endParaRPr b="0" lang="bg-BG" sz="2200" strike="noStrike" u="none">
              <a:solidFill>
                <a:srgbClr val="000000"/>
              </a:solidFill>
              <a:effectLst/>
              <a:uFillTx/>
              <a:latin typeface="Arial"/>
            </a:endParaRPr>
          </a:p>
        </p:txBody>
      </p:sp>
      <p:sp>
        <p:nvSpPr>
          <p:cNvPr id="66" name=""/>
          <p:cNvSpPr/>
          <p:nvPr/>
        </p:nvSpPr>
        <p:spPr>
          <a:xfrm>
            <a:off x="216000" y="1585800"/>
            <a:ext cx="3026160" cy="359748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850"/>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Yahudiler her yerde sade-ce özel eğtilmiş kasapların kestiği hayvanların etini yerlerdi (koşer et).</a:t>
            </a:r>
            <a:endParaRPr b="0" lang="bg-BG" sz="1800" strike="noStrike" u="none">
              <a:solidFill>
                <a:srgbClr val="000000"/>
              </a:solidFill>
              <a:effectLst/>
              <a:uFillTx/>
              <a:latin typeface="Arial"/>
            </a:endParaRPr>
          </a:p>
          <a:p>
            <a:pPr marL="216000" indent="-216000">
              <a:lnSpc>
                <a:spcPct val="100000"/>
              </a:lnSpc>
              <a:spcAft>
                <a:spcPts val="850"/>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Bir et parçasının koşer olduğunu göstermek için kurşun mühürleri kullanırdılar. </a:t>
            </a:r>
            <a:endParaRPr b="0" lang="bg-BG" sz="1800" strike="noStrike" u="none">
              <a:solidFill>
                <a:srgbClr val="000000"/>
              </a:solidFill>
              <a:effectLst/>
              <a:uFillTx/>
              <a:latin typeface="Arial"/>
            </a:endParaRPr>
          </a:p>
          <a:p>
            <a:pPr marL="216000" indent="-216000">
              <a:lnSpc>
                <a:spcPct val="100000"/>
              </a:lnSpc>
              <a:spcAft>
                <a:spcPts val="850"/>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Başka etlere dokunmak bile Yahudilere göre murdarlık getirirmiş.</a:t>
            </a:r>
            <a:endParaRPr b="0" lang="bg-BG" sz="1800" strike="noStrike" u="none">
              <a:solidFill>
                <a:srgbClr val="000000"/>
              </a:solidFill>
              <a:effectLst/>
              <a:uFillTx/>
              <a:latin typeface="Arial"/>
            </a:endParaRPr>
          </a:p>
        </p:txBody>
      </p:sp>
      <p:pic>
        <p:nvPicPr>
          <p:cNvPr id="67" name="" descr=""/>
          <p:cNvPicPr/>
          <p:nvPr/>
        </p:nvPicPr>
        <p:blipFill>
          <a:blip r:embed="rId1"/>
          <a:stretch/>
        </p:blipFill>
        <p:spPr>
          <a:xfrm>
            <a:off x="5616000" y="3024000"/>
            <a:ext cx="4381560" cy="2585880"/>
          </a:xfrm>
          <a:prstGeom prst="rect">
            <a:avLst/>
          </a:prstGeom>
          <a:noFill/>
          <a:ln w="0">
            <a:noFill/>
          </a:ln>
        </p:spPr>
      </p:pic>
      <p:pic>
        <p:nvPicPr>
          <p:cNvPr id="68" name="" descr=""/>
          <p:cNvPicPr/>
          <p:nvPr/>
        </p:nvPicPr>
        <p:blipFill>
          <a:blip r:embed="rId2"/>
          <a:stretch/>
        </p:blipFill>
        <p:spPr>
          <a:xfrm>
            <a:off x="3564000" y="1080000"/>
            <a:ext cx="3960720" cy="2639160"/>
          </a:xfrm>
          <a:prstGeom prst="rect">
            <a:avLst/>
          </a:prstGeom>
          <a:noFill/>
          <a:ln w="0">
            <a:noFill/>
          </a:ln>
        </p:spPr>
      </p:pic>
      <p:pic>
        <p:nvPicPr>
          <p:cNvPr id="69" name="" descr=""/>
          <p:cNvPicPr/>
          <p:nvPr/>
        </p:nvPicPr>
        <p:blipFill>
          <a:blip r:embed="rId3"/>
          <a:stretch/>
        </p:blipFill>
        <p:spPr>
          <a:xfrm>
            <a:off x="7776720" y="1093320"/>
            <a:ext cx="1942560" cy="1605960"/>
          </a:xfrm>
          <a:prstGeom prst="rect">
            <a:avLst/>
          </a:prstGeom>
          <a:noFill/>
          <a:ln w="0">
            <a:noFill/>
          </a:ln>
        </p:spPr>
      </p:pic>
      <p:pic>
        <p:nvPicPr>
          <p:cNvPr id="70" name="" descr=""/>
          <p:cNvPicPr/>
          <p:nvPr/>
        </p:nvPicPr>
        <p:blipFill>
          <a:blip r:embed="rId4"/>
          <a:srcRect l="59589" t="16794" r="3631" b="40449"/>
          <a:stretch/>
        </p:blipFill>
        <p:spPr>
          <a:xfrm>
            <a:off x="3847320" y="3996000"/>
            <a:ext cx="1479240" cy="1294200"/>
          </a:xfrm>
          <a:prstGeom prst="rect">
            <a:avLst/>
          </a:prstGeom>
          <a:noFill/>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1"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72" name=""/>
          <p:cNvSpPr/>
          <p:nvPr/>
        </p:nvSpPr>
        <p:spPr>
          <a:xfrm>
            <a:off x="324000" y="755640"/>
            <a:ext cx="9537120" cy="38376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008b"/>
                </a:solidFill>
                <a:effectLst/>
                <a:uFillTx/>
                <a:latin typeface="Noto Sans Georgian Bold"/>
                <a:ea typeface="DejaVu Sans"/>
              </a:rPr>
              <a:t>Apostollar Konseyi  (50 senesinde) - Apo 15</a:t>
            </a:r>
            <a:endParaRPr b="0" lang="bg-BG" sz="2200" strike="noStrike" u="none">
              <a:solidFill>
                <a:srgbClr val="000000"/>
              </a:solidFill>
              <a:effectLst/>
              <a:uFillTx/>
              <a:latin typeface="Arial"/>
            </a:endParaRPr>
          </a:p>
        </p:txBody>
      </p:sp>
      <p:sp>
        <p:nvSpPr>
          <p:cNvPr id="73" name=""/>
          <p:cNvSpPr/>
          <p:nvPr/>
        </p:nvSpPr>
        <p:spPr>
          <a:xfrm>
            <a:off x="324000" y="1296000"/>
            <a:ext cx="3670920" cy="237492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 Yahudiye sancağından kimi kişi-ler oraya inip şöyle ders vermeye başladılar: "Siz Musa'nın adetine göre sünnet olmadınız mı, kurtulamazsınız."</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4 Yeruşalim'e varınca topluluk, apostollar ve ihtiyarlar onları karşıladılar. </a:t>
            </a:r>
            <a:endParaRPr b="0" lang="bg-BG" sz="1800" strike="noStrike" u="none">
              <a:solidFill>
                <a:srgbClr val="000000"/>
              </a:solidFill>
              <a:effectLst/>
              <a:uFillTx/>
              <a:latin typeface="Arial"/>
            </a:endParaRPr>
          </a:p>
        </p:txBody>
      </p:sp>
      <p:pic>
        <p:nvPicPr>
          <p:cNvPr id="74" name="" descr=""/>
          <p:cNvPicPr/>
          <p:nvPr/>
        </p:nvPicPr>
        <p:blipFill>
          <a:blip r:embed="rId1"/>
          <a:stretch/>
        </p:blipFill>
        <p:spPr>
          <a:xfrm>
            <a:off x="432000" y="3780000"/>
            <a:ext cx="3311640" cy="1654920"/>
          </a:xfrm>
          <a:prstGeom prst="rect">
            <a:avLst/>
          </a:prstGeom>
          <a:noFill/>
          <a:ln w="0">
            <a:noFill/>
          </a:ln>
        </p:spPr>
      </p:pic>
      <p:sp>
        <p:nvSpPr>
          <p:cNvPr id="75" name=""/>
          <p:cNvSpPr/>
          <p:nvPr/>
        </p:nvSpPr>
        <p:spPr>
          <a:xfrm>
            <a:off x="4248000" y="1296000"/>
            <a:ext cx="5506920" cy="14608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bg-BG" sz="1800" strike="noStrike" u="none">
              <a:solidFill>
                <a:srgbClr val="000000"/>
              </a:solidFill>
              <a:effectLst/>
              <a:uFillTx/>
              <a:latin typeface="Arial"/>
              <a:ea typeface="DejaVu Sans"/>
            </a:endParaRPr>
          </a:p>
        </p:txBody>
      </p:sp>
      <p:sp>
        <p:nvSpPr>
          <p:cNvPr id="76" name=""/>
          <p:cNvSpPr/>
          <p:nvPr/>
        </p:nvSpPr>
        <p:spPr>
          <a:xfrm>
            <a:off x="4320000" y="1307160"/>
            <a:ext cx="5074920" cy="41461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ea typeface="DejaVu Sans"/>
              </a:rPr>
              <a:t>Apostollar Konseyi</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Bir konsey (konsil) nedir? - Kilise önderlerin bir araya gelip tartışılan bir konu üzerine kesin bir karar vermesi.</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Önemli not: hiç bir konseyde yeni bir karar verilmedi. Bütün kilise zaten bir konuda kesin bir öğreti varmıştı ... sonra bir kişi farklı, bu standart öğretiye aykırı olan yeni bir öğretiyi getiriyor.</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Tepki olarak konsey eski öğretileri yeniden, daha net sözlerle tanımlıyor. </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Kornelyus olayı (bölüm 10) kesin bir karar vermişti: Yahudi olmayan mesihçilerin sünnet olmasına (Yahudiliğe geçmesine) gerek yok.</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7"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78" name=""/>
          <p:cNvSpPr/>
          <p:nvPr/>
        </p:nvSpPr>
        <p:spPr>
          <a:xfrm>
            <a:off x="324000" y="755640"/>
            <a:ext cx="9537120" cy="38376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008b"/>
                </a:solidFill>
                <a:effectLst/>
                <a:uFillTx/>
                <a:latin typeface="Noto Sans Georgian Bold"/>
                <a:ea typeface="DejaVu Sans"/>
              </a:rPr>
              <a:t>Apostollar Konseyi  (50 senesinde) - Apo 15</a:t>
            </a:r>
            <a:endParaRPr b="0" lang="bg-BG" sz="2200" strike="noStrike" u="none">
              <a:solidFill>
                <a:srgbClr val="000000"/>
              </a:solidFill>
              <a:effectLst/>
              <a:uFillTx/>
              <a:latin typeface="Arial"/>
            </a:endParaRPr>
          </a:p>
        </p:txBody>
      </p:sp>
      <p:sp>
        <p:nvSpPr>
          <p:cNvPr id="79" name=""/>
          <p:cNvSpPr/>
          <p:nvPr/>
        </p:nvSpPr>
        <p:spPr>
          <a:xfrm>
            <a:off x="396000" y="1296000"/>
            <a:ext cx="5579280" cy="2375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Apo 15:19-20</a:t>
            </a:r>
            <a:endParaRPr b="0" lang="bg-BG" sz="1800" strike="noStrike" u="none">
              <a:solidFill>
                <a:srgbClr val="000000"/>
              </a:solidFill>
              <a:effectLst/>
              <a:uFillTx/>
              <a:latin typeface="Arial"/>
            </a:endParaRPr>
          </a:p>
          <a:p>
            <a:pPr>
              <a:lnSpc>
                <a:spcPct val="100000"/>
              </a:lnSpc>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bg-BG" sz="1800" strike="noStrike" u="none">
                <a:solidFill>
                  <a:srgbClr val="000000"/>
                </a:solidFill>
                <a:effectLst/>
                <a:uFillTx/>
                <a:latin typeface="Trebuchet MS"/>
                <a:ea typeface="DejaVu Sans"/>
              </a:rPr>
              <a:t>“Allahsız milletlerden Allaha dönen kişileri sıkıntıya sokmayalım. (sünnet, Musanın kanunu yok) </a:t>
            </a:r>
            <a:r>
              <a:rPr b="0" lang="bg-BG" sz="1400" strike="noStrike" u="none">
                <a:solidFill>
                  <a:srgbClr val="000000"/>
                </a:solidFill>
                <a:effectLst/>
                <a:uFillTx/>
                <a:latin typeface="Trebuchet MS"/>
                <a:ea typeface="DejaVu Sans"/>
              </a:rPr>
              <a:t>20</a:t>
            </a:r>
            <a:r>
              <a:rPr b="0" lang="bg-BG" sz="1800" strike="noStrike" u="none">
                <a:solidFill>
                  <a:srgbClr val="000000"/>
                </a:solidFill>
                <a:effectLst/>
                <a:uFillTx/>
                <a:latin typeface="Trebuchet MS"/>
                <a:ea typeface="DejaVu Sans"/>
              </a:rPr>
              <a:t> Ama </a:t>
            </a:r>
            <a:endParaRPr b="0" lang="bg-BG" sz="1800" strike="noStrike" u="none">
              <a:solidFill>
                <a:srgbClr val="000000"/>
              </a:solidFill>
              <a:effectLst/>
              <a:uFillTx/>
              <a:latin typeface="Arial"/>
            </a:endParaRPr>
          </a:p>
          <a:p>
            <a:pPr marL="252000" indent="-252000">
              <a:lnSpc>
                <a:spcPct val="100000"/>
              </a:lnSpc>
              <a:buClr>
                <a:srgbClr val="000000"/>
              </a:buClr>
              <a:buSzPct val="85000"/>
              <a:buFont typeface="Wingdings" charset="2"/>
              <a:buAutoNum type="arabicPlain"/>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i="1" lang="bg-BG" sz="1800" strike="noStrike" u="none">
                <a:solidFill>
                  <a:srgbClr val="0000cd"/>
                </a:solidFill>
                <a:effectLst/>
                <a:uFillTx/>
                <a:latin typeface="Trebuchet MS"/>
                <a:ea typeface="DejaVu Sans"/>
              </a:rPr>
              <a:t>putların kirletirdiği şeylerden</a:t>
            </a:r>
            <a:r>
              <a:rPr b="0" lang="bg-BG" sz="1800" strike="noStrike" u="none">
                <a:solidFill>
                  <a:srgbClr val="000000"/>
                </a:solidFill>
                <a:effectLst/>
                <a:uFillTx/>
                <a:latin typeface="Trebuchet MS"/>
                <a:ea typeface="DejaVu Sans"/>
              </a:rPr>
              <a:t>, </a:t>
            </a:r>
            <a:endParaRPr b="0" lang="bg-BG" sz="1800" strike="noStrike" u="none">
              <a:solidFill>
                <a:srgbClr val="000000"/>
              </a:solidFill>
              <a:effectLst/>
              <a:uFillTx/>
              <a:latin typeface="Arial"/>
            </a:endParaRPr>
          </a:p>
          <a:p>
            <a:pPr marL="252000" indent="-252000">
              <a:lnSpc>
                <a:spcPct val="100000"/>
              </a:lnSpc>
              <a:buClr>
                <a:srgbClr val="000000"/>
              </a:buClr>
              <a:buSzPct val="85000"/>
              <a:buFont typeface="Wingdings" charset="2"/>
              <a:buAutoNum type="arabicPlain"/>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bg-BG" sz="1800" strike="noStrike" u="none">
                <a:solidFill>
                  <a:srgbClr val="000000"/>
                </a:solidFill>
                <a:effectLst/>
                <a:uFillTx/>
                <a:latin typeface="Trebuchet MS"/>
                <a:ea typeface="DejaVu Sans"/>
              </a:rPr>
              <a:t>zinadan </a:t>
            </a:r>
            <a:r>
              <a:rPr b="0" i="1" lang="bg-BG" sz="1800" strike="noStrike" u="none">
                <a:solidFill>
                  <a:srgbClr val="008080"/>
                </a:solidFill>
                <a:effectLst/>
                <a:uFillTx/>
                <a:latin typeface="Trebuchet MS"/>
                <a:ea typeface="DejaVu Sans"/>
              </a:rPr>
              <a:t>(yakın akrabalar evlilikleri)</a:t>
            </a:r>
            <a:r>
              <a:rPr b="0" lang="bg-BG" sz="1800" strike="noStrike" u="none">
                <a:solidFill>
                  <a:srgbClr val="000000"/>
                </a:solidFill>
                <a:effectLst/>
                <a:uFillTx/>
                <a:latin typeface="Trebuchet MS"/>
                <a:ea typeface="DejaVu Sans"/>
              </a:rPr>
              <a:t> ve </a:t>
            </a:r>
            <a:endParaRPr b="0" lang="bg-BG" sz="1800" strike="noStrike" u="none">
              <a:solidFill>
                <a:srgbClr val="000000"/>
              </a:solidFill>
              <a:effectLst/>
              <a:uFillTx/>
              <a:latin typeface="Arial"/>
            </a:endParaRPr>
          </a:p>
          <a:p>
            <a:pPr marL="252000" indent="-252000">
              <a:lnSpc>
                <a:spcPct val="100000"/>
              </a:lnSpc>
              <a:buClr>
                <a:srgbClr val="000000"/>
              </a:buClr>
              <a:buSzPct val="85000"/>
              <a:buFont typeface="Wingdings" charset="2"/>
              <a:buAutoNum type="arabicPlain"/>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bg-BG" sz="1800" strike="noStrike" u="none">
                <a:solidFill>
                  <a:srgbClr val="000000"/>
                </a:solidFill>
                <a:effectLst/>
                <a:uFillTx/>
                <a:latin typeface="Trebuchet MS"/>
                <a:ea typeface="DejaVu Sans"/>
              </a:rPr>
              <a:t>boğulmuş hayvanların etinden, (Yasa 14:21)</a:t>
            </a:r>
            <a:endParaRPr b="0" lang="bg-BG" sz="1800" strike="noStrike" u="none">
              <a:solidFill>
                <a:srgbClr val="000000"/>
              </a:solidFill>
              <a:effectLst/>
              <a:uFillTx/>
              <a:latin typeface="Arial"/>
            </a:endParaRPr>
          </a:p>
          <a:p>
            <a:pPr marL="252000" indent="-252000">
              <a:lnSpc>
                <a:spcPct val="100000"/>
              </a:lnSpc>
              <a:buClr>
                <a:srgbClr val="000000"/>
              </a:buClr>
              <a:buSzPct val="85000"/>
              <a:buFont typeface="Wingdings" charset="2"/>
              <a:buAutoNum type="arabicPlain"/>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bg-BG" sz="1800" strike="noStrike" u="none">
                <a:solidFill>
                  <a:srgbClr val="000000"/>
                </a:solidFill>
                <a:effectLst/>
                <a:uFillTx/>
                <a:latin typeface="Trebuchet MS"/>
                <a:ea typeface="DejaVu Sans"/>
              </a:rPr>
              <a:t>hem de kanlı etlerden </a:t>
            </a:r>
            <a:r>
              <a:rPr b="0" lang="bg-BG" sz="1800" strike="noStrike" u="none">
                <a:solidFill>
                  <a:srgbClr val="0000cd"/>
                </a:solidFill>
                <a:effectLst/>
                <a:uFillTx/>
                <a:latin typeface="Trebuchet MS"/>
                <a:ea typeface="DejaVu Sans"/>
              </a:rPr>
              <a:t>uzak dursunlar</a:t>
            </a:r>
            <a:r>
              <a:rPr b="0" lang="bg-BG" sz="1800" strike="noStrike" u="none">
                <a:solidFill>
                  <a:srgbClr val="000000"/>
                </a:solidFill>
                <a:effectLst/>
                <a:uFillTx/>
                <a:latin typeface="Trebuchet MS"/>
                <a:ea typeface="DejaVu Sans"/>
              </a:rPr>
              <a:t>. (Yar 9:3) ...  Evet, bunu onlara yazalım.</a:t>
            </a:r>
            <a:endParaRPr b="0" lang="bg-BG" sz="1800" strike="noStrike" u="none">
              <a:solidFill>
                <a:srgbClr val="000000"/>
              </a:solidFill>
              <a:effectLst/>
              <a:uFillTx/>
              <a:latin typeface="Arial"/>
            </a:endParaRPr>
          </a:p>
        </p:txBody>
      </p:sp>
      <p:grpSp>
        <p:nvGrpSpPr>
          <p:cNvPr id="80" name=""/>
          <p:cNvGrpSpPr/>
          <p:nvPr/>
        </p:nvGrpSpPr>
        <p:grpSpPr>
          <a:xfrm>
            <a:off x="5328000" y="1080000"/>
            <a:ext cx="4595400" cy="2807280"/>
            <a:chOff x="5328000" y="1080000"/>
            <a:chExt cx="4595400" cy="2807280"/>
          </a:xfrm>
        </p:grpSpPr>
        <p:pic>
          <p:nvPicPr>
            <p:cNvPr id="81" name="" descr=""/>
            <p:cNvPicPr/>
            <p:nvPr/>
          </p:nvPicPr>
          <p:blipFill>
            <a:blip r:embed="rId1"/>
            <a:stretch/>
          </p:blipFill>
          <p:spPr>
            <a:xfrm>
              <a:off x="5328000" y="1080000"/>
              <a:ext cx="4595400" cy="2807280"/>
            </a:xfrm>
            <a:prstGeom prst="rect">
              <a:avLst/>
            </a:prstGeom>
            <a:noFill/>
            <a:ln w="0">
              <a:noFill/>
            </a:ln>
          </p:spPr>
        </p:pic>
        <p:sp>
          <p:nvSpPr>
            <p:cNvPr id="82" name=""/>
            <p:cNvSpPr/>
            <p:nvPr/>
          </p:nvSpPr>
          <p:spPr>
            <a:xfrm>
              <a:off x="6156000" y="1440000"/>
              <a:ext cx="431280" cy="435600"/>
            </a:xfrm>
            <a:prstGeom prst="rect">
              <a:avLst/>
            </a:prstGeom>
            <a:solidFill>
              <a:srgbClr val="ffff6d"/>
            </a:solidFill>
            <a:ln w="0">
              <a:solidFill>
                <a:srgbClr val="000000"/>
              </a:solidFill>
            </a:ln>
          </p:spPr>
          <p:style>
            <a:lnRef idx="0"/>
            <a:fillRef idx="0"/>
            <a:effectRef idx="0"/>
            <a:fontRef idx="minor"/>
          </p:style>
          <p:txBody>
            <a:bodyPr lIns="90000" rIns="90000" tIns="45000" bIns="45000" anchor="t" anchorCtr="1">
              <a:spAutoFit/>
            </a:bodyPr>
            <a:p>
              <a:pPr algn="ctr">
                <a:lnSpc>
                  <a:spcPct val="100000"/>
                </a:lnSpc>
              </a:pPr>
              <a:r>
                <a:rPr b="1" lang="bg-BG" sz="2400" strike="noStrike" u="none">
                  <a:solidFill>
                    <a:srgbClr val="000000"/>
                  </a:solidFill>
                  <a:effectLst/>
                  <a:uFillTx/>
                  <a:latin typeface="Georgia"/>
                  <a:ea typeface="DejaVu Sans"/>
                </a:rPr>
                <a:t>1</a:t>
              </a:r>
              <a:endParaRPr b="0" lang="bg-BG" sz="2400" strike="noStrike" u="none">
                <a:solidFill>
                  <a:srgbClr val="000000"/>
                </a:solidFill>
                <a:effectLst/>
                <a:uFillTx/>
                <a:latin typeface="Arial"/>
              </a:endParaRPr>
            </a:p>
          </p:txBody>
        </p:sp>
      </p:grpSp>
      <p:grpSp>
        <p:nvGrpSpPr>
          <p:cNvPr id="83" name=""/>
          <p:cNvGrpSpPr/>
          <p:nvPr/>
        </p:nvGrpSpPr>
        <p:grpSpPr>
          <a:xfrm>
            <a:off x="1346760" y="3780000"/>
            <a:ext cx="3260520" cy="1835280"/>
            <a:chOff x="1346760" y="3780000"/>
            <a:chExt cx="3260520" cy="1835280"/>
          </a:xfrm>
        </p:grpSpPr>
        <p:pic>
          <p:nvPicPr>
            <p:cNvPr id="84" name="" descr=""/>
            <p:cNvPicPr/>
            <p:nvPr/>
          </p:nvPicPr>
          <p:blipFill>
            <a:blip r:embed="rId2"/>
            <a:stretch/>
          </p:blipFill>
          <p:spPr>
            <a:xfrm>
              <a:off x="1346760" y="3780000"/>
              <a:ext cx="3260520" cy="1835280"/>
            </a:xfrm>
            <a:prstGeom prst="rect">
              <a:avLst/>
            </a:prstGeom>
            <a:noFill/>
            <a:ln w="0">
              <a:noFill/>
            </a:ln>
          </p:spPr>
        </p:pic>
        <p:sp>
          <p:nvSpPr>
            <p:cNvPr id="85" name=""/>
            <p:cNvSpPr/>
            <p:nvPr/>
          </p:nvSpPr>
          <p:spPr>
            <a:xfrm>
              <a:off x="4032000" y="3883680"/>
              <a:ext cx="431280" cy="435600"/>
            </a:xfrm>
            <a:prstGeom prst="rect">
              <a:avLst/>
            </a:prstGeom>
            <a:solidFill>
              <a:srgbClr val="ffff6d"/>
            </a:solidFill>
            <a:ln w="0">
              <a:solidFill>
                <a:srgbClr val="000000"/>
              </a:solidFill>
            </a:ln>
          </p:spPr>
          <p:style>
            <a:lnRef idx="0"/>
            <a:fillRef idx="0"/>
            <a:effectRef idx="0"/>
            <a:fontRef idx="minor"/>
          </p:style>
          <p:txBody>
            <a:bodyPr lIns="90000" rIns="90000" tIns="45000" bIns="45000" anchor="t" anchorCtr="1">
              <a:spAutoFit/>
            </a:bodyPr>
            <a:p>
              <a:pPr algn="ctr">
                <a:lnSpc>
                  <a:spcPct val="100000"/>
                </a:lnSpc>
              </a:pPr>
              <a:r>
                <a:rPr b="1" lang="bg-BG" sz="2400" strike="noStrike" u="none">
                  <a:solidFill>
                    <a:srgbClr val="000000"/>
                  </a:solidFill>
                  <a:effectLst/>
                  <a:uFillTx/>
                  <a:latin typeface="Georgia"/>
                  <a:ea typeface="DejaVu Sans"/>
                </a:rPr>
                <a:t>2</a:t>
              </a:r>
              <a:endParaRPr b="0" lang="bg-BG" sz="2400" strike="noStrike" u="none">
                <a:solidFill>
                  <a:srgbClr val="000000"/>
                </a:solidFill>
                <a:effectLst/>
                <a:uFillTx/>
                <a:latin typeface="Arial"/>
              </a:endParaRPr>
            </a:p>
          </p:txBody>
        </p:sp>
      </p:grpSp>
      <p:grpSp>
        <p:nvGrpSpPr>
          <p:cNvPr id="86" name=""/>
          <p:cNvGrpSpPr/>
          <p:nvPr/>
        </p:nvGrpSpPr>
        <p:grpSpPr>
          <a:xfrm>
            <a:off x="4752000" y="3780000"/>
            <a:ext cx="2580840" cy="1835280"/>
            <a:chOff x="4752000" y="3780000"/>
            <a:chExt cx="2580840" cy="1835280"/>
          </a:xfrm>
        </p:grpSpPr>
        <p:pic>
          <p:nvPicPr>
            <p:cNvPr id="87" name="" descr=""/>
            <p:cNvPicPr/>
            <p:nvPr/>
          </p:nvPicPr>
          <p:blipFill>
            <a:blip r:embed="rId3"/>
            <a:srcRect l="6252" t="0" r="0" b="0"/>
            <a:stretch/>
          </p:blipFill>
          <p:spPr>
            <a:xfrm>
              <a:off x="4752000" y="3780000"/>
              <a:ext cx="2580840" cy="1835280"/>
            </a:xfrm>
            <a:prstGeom prst="rect">
              <a:avLst/>
            </a:prstGeom>
            <a:noFill/>
            <a:ln w="0">
              <a:noFill/>
            </a:ln>
          </p:spPr>
        </p:pic>
        <p:sp>
          <p:nvSpPr>
            <p:cNvPr id="88" name=""/>
            <p:cNvSpPr/>
            <p:nvPr/>
          </p:nvSpPr>
          <p:spPr>
            <a:xfrm>
              <a:off x="6660000" y="5035680"/>
              <a:ext cx="431280" cy="435600"/>
            </a:xfrm>
            <a:prstGeom prst="rect">
              <a:avLst/>
            </a:prstGeom>
            <a:solidFill>
              <a:srgbClr val="ffff6d"/>
            </a:solidFill>
            <a:ln w="0">
              <a:solidFill>
                <a:srgbClr val="000000"/>
              </a:solidFill>
            </a:ln>
          </p:spPr>
          <p:style>
            <a:lnRef idx="0"/>
            <a:fillRef idx="0"/>
            <a:effectRef idx="0"/>
            <a:fontRef idx="minor"/>
          </p:style>
          <p:txBody>
            <a:bodyPr lIns="90000" rIns="90000" tIns="45000" bIns="45000" anchor="t" anchorCtr="1">
              <a:spAutoFit/>
            </a:bodyPr>
            <a:p>
              <a:pPr algn="ctr">
                <a:lnSpc>
                  <a:spcPct val="100000"/>
                </a:lnSpc>
              </a:pPr>
              <a:r>
                <a:rPr b="1" lang="bg-BG" sz="2400" strike="noStrike" u="none">
                  <a:solidFill>
                    <a:srgbClr val="000000"/>
                  </a:solidFill>
                  <a:effectLst/>
                  <a:uFillTx/>
                  <a:latin typeface="Georgia"/>
                  <a:ea typeface="DejaVu Sans"/>
                </a:rPr>
                <a:t>3</a:t>
              </a:r>
              <a:endParaRPr b="0" lang="bg-BG" sz="2400" strike="noStrike" u="none">
                <a:solidFill>
                  <a:srgbClr val="000000"/>
                </a:solidFill>
                <a:effectLst/>
                <a:uFillTx/>
                <a:latin typeface="Arial"/>
              </a:endParaRPr>
            </a:p>
          </p:txBody>
        </p:sp>
      </p:grpSp>
      <p:grpSp>
        <p:nvGrpSpPr>
          <p:cNvPr id="89" name=""/>
          <p:cNvGrpSpPr/>
          <p:nvPr/>
        </p:nvGrpSpPr>
        <p:grpSpPr>
          <a:xfrm>
            <a:off x="7498080" y="3780000"/>
            <a:ext cx="2437200" cy="1834920"/>
            <a:chOff x="7498080" y="3780000"/>
            <a:chExt cx="2437200" cy="1834920"/>
          </a:xfrm>
        </p:grpSpPr>
        <p:pic>
          <p:nvPicPr>
            <p:cNvPr id="90" name="" descr=""/>
            <p:cNvPicPr/>
            <p:nvPr/>
          </p:nvPicPr>
          <p:blipFill>
            <a:blip r:embed="rId4"/>
            <a:srcRect l="0" t="0" r="0" b="5274"/>
            <a:stretch/>
          </p:blipFill>
          <p:spPr>
            <a:xfrm>
              <a:off x="7498080" y="3780000"/>
              <a:ext cx="2437200" cy="1834920"/>
            </a:xfrm>
            <a:prstGeom prst="rect">
              <a:avLst/>
            </a:prstGeom>
            <a:noFill/>
            <a:ln w="0">
              <a:noFill/>
            </a:ln>
          </p:spPr>
        </p:pic>
        <p:sp>
          <p:nvSpPr>
            <p:cNvPr id="91" name=""/>
            <p:cNvSpPr/>
            <p:nvPr/>
          </p:nvSpPr>
          <p:spPr>
            <a:xfrm>
              <a:off x="9396000" y="5035680"/>
              <a:ext cx="431280" cy="435600"/>
            </a:xfrm>
            <a:prstGeom prst="rect">
              <a:avLst/>
            </a:prstGeom>
            <a:solidFill>
              <a:srgbClr val="ffff6d"/>
            </a:solidFill>
            <a:ln w="0">
              <a:solidFill>
                <a:srgbClr val="000000"/>
              </a:solidFill>
            </a:ln>
          </p:spPr>
          <p:style>
            <a:lnRef idx="0"/>
            <a:fillRef idx="0"/>
            <a:effectRef idx="0"/>
            <a:fontRef idx="minor"/>
          </p:style>
          <p:txBody>
            <a:bodyPr lIns="90000" rIns="90000" tIns="45000" bIns="45000" anchor="t" anchorCtr="1">
              <a:spAutoFit/>
            </a:bodyPr>
            <a:p>
              <a:pPr algn="ctr">
                <a:lnSpc>
                  <a:spcPct val="100000"/>
                </a:lnSpc>
              </a:pPr>
              <a:r>
                <a:rPr b="1" lang="bg-BG" sz="2400" strike="noStrike" u="none">
                  <a:solidFill>
                    <a:srgbClr val="000000"/>
                  </a:solidFill>
                  <a:effectLst/>
                  <a:uFillTx/>
                  <a:latin typeface="Georgia"/>
                  <a:ea typeface="DejaVu Sans"/>
                </a:rPr>
                <a:t>4</a:t>
              </a:r>
              <a:endParaRPr b="0" lang="bg-BG" sz="2400" strike="noStrike" u="none">
                <a:solidFill>
                  <a:srgbClr val="000000"/>
                </a:solidFill>
                <a:effectLst/>
                <a:uFillTx/>
                <a:latin typeface="Arial"/>
              </a:endParaRPr>
            </a:p>
          </p:txBody>
        </p:sp>
      </p:grpSp>
    </p:spTree>
  </p:cSld>
  <mc:AlternateContent>
    <mc:Choice Requires="p14">
      <p:transition spd="slow" p14:dur="2000"/>
    </mc:Choice>
    <mc:Fallback>
      <p:transition spd="slow"/>
    </mc:Fallback>
  </mc:AlternateContent>
  <p:timing>
    <p:tnLst>
      <p:par>
        <p:cTn id="71" dur="indefinite" restart="never" nodeType="tmRoot">
          <p:childTnLst>
            <p:seq>
              <p:cTn id="72" dur="indefinite" nodeType="mainSeq">
                <p:childTnLst>
                  <p:par>
                    <p:cTn id="73" fill="hold">
                      <p:stCondLst>
                        <p:cond delay="0"/>
                      </p:stCondLst>
                      <p:childTnLst>
                        <p:par>
                          <p:cTn id="74" fill="hold">
                            <p:stCondLst>
                              <p:cond delay="0"/>
                            </p:stCondLst>
                            <p:childTnLst>
                              <p:par>
                                <p:cTn id="75" nodeType="withEffect" fill="hold" presetClass="entr" presetID="1">
                                  <p:stCondLst>
                                    <p:cond delay="0"/>
                                  </p:stCondLst>
                                  <p:childTnLst>
                                    <p:set>
                                      <p:cBhvr>
                                        <p:cTn id="76" dur="1" fill="hold">
                                          <p:stCondLst>
                                            <p:cond delay="0"/>
                                          </p:stCondLst>
                                        </p:cTn>
                                        <p:tgtEl>
                                          <p:spTgt spid="79"/>
                                        </p:tgtEl>
                                        <p:attrNameLst>
                                          <p:attrName>style.visibility</p:attrName>
                                        </p:attrNameLst>
                                      </p:cBhvr>
                                      <p:to>
                                        <p:strVal val="visible"/>
                                      </p:to>
                                    </p:set>
                                  </p:childTnLst>
                                </p:cTn>
                              </p:par>
                              <p:par>
                                <p:cTn id="77" nodeType="withEffect" fill="hold" presetClass="entr" presetID="1">
                                  <p:stCondLst>
                                    <p:cond delay="0"/>
                                  </p:stCondLst>
                                  <p:childTnLst>
                                    <p:set>
                                      <p:cBhvr>
                                        <p:cTn id="78" dur="1" fill="hold">
                                          <p:stCondLst>
                                            <p:cond delay="0"/>
                                          </p:stCondLst>
                                        </p:cTn>
                                        <p:tgtEl>
                                          <p:spTgt spid="79">
                                            <p:txEl>
                                              <p:pRg st="0" end="0"/>
                                            </p:txEl>
                                          </p:spTgt>
                                        </p:tgtEl>
                                        <p:attrNameLst>
                                          <p:attrName>style.visibility</p:attrName>
                                        </p:attrNameLst>
                                      </p:cBhvr>
                                      <p:to>
                                        <p:strVal val="visible"/>
                                      </p:to>
                                    </p:set>
                                  </p:childTnLst>
                                </p:cTn>
                              </p:par>
                              <p:par>
                                <p:cTn id="79" nodeType="withEffect" fill="hold" presetClass="entr" presetID="1">
                                  <p:stCondLst>
                                    <p:cond delay="0"/>
                                  </p:stCondLst>
                                  <p:childTnLst>
                                    <p:set>
                                      <p:cBhvr>
                                        <p:cTn id="80" dur="1" fill="hold">
                                          <p:stCondLst>
                                            <p:cond delay="0"/>
                                          </p:stCondLst>
                                        </p:cTn>
                                        <p:tgtEl>
                                          <p:spTgt spid="79">
                                            <p:txEl>
                                              <p:pRg st="1" end="1"/>
                                            </p:txEl>
                                          </p:spTgt>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nodeType="clickEffect" fill="hold" presetClass="entr" presetID="1">
                                  <p:stCondLst>
                                    <p:cond delay="0"/>
                                  </p:stCondLst>
                                  <p:childTnLst>
                                    <p:set>
                                      <p:cBhvr>
                                        <p:cTn id="84" dur="1" fill="hold">
                                          <p:stCondLst>
                                            <p:cond delay="0"/>
                                          </p:stCondLst>
                                        </p:cTn>
                                        <p:tgtEl>
                                          <p:spTgt spid="79">
                                            <p:txEl>
                                              <p:pRg st="2" end="2"/>
                                            </p:txEl>
                                          </p:spTgt>
                                        </p:tgtEl>
                                        <p:attrNameLst>
                                          <p:attrName>style.visibility</p:attrName>
                                        </p:attrNameLst>
                                      </p:cBhvr>
                                      <p:to>
                                        <p:strVal val="visible"/>
                                      </p:to>
                                    </p:set>
                                  </p:childTnLst>
                                </p:cTn>
                              </p:par>
                            </p:childTnLst>
                          </p:cTn>
                        </p:par>
                        <p:par>
                          <p:cTn id="85" fill="hold">
                            <p:stCondLst>
                              <p:cond delay="1"/>
                            </p:stCondLst>
                            <p:childTnLst>
                              <p:par>
                                <p:cTn id="86" nodeType="afterEffect" fill="hold" presetClass="entr" presetID="14" presetSubtype="10">
                                  <p:stCondLst>
                                    <p:cond delay="0"/>
                                  </p:stCondLst>
                                  <p:childTnLst>
                                    <p:set>
                                      <p:cBhvr>
                                        <p:cTn id="87" dur="1" fill="hold">
                                          <p:stCondLst>
                                            <p:cond delay="0"/>
                                          </p:stCondLst>
                                        </p:cTn>
                                        <p:tgtEl>
                                          <p:spTgt spid="80"/>
                                        </p:tgtEl>
                                        <p:attrNameLst>
                                          <p:attrName>style.visibility</p:attrName>
                                        </p:attrNameLst>
                                      </p:cBhvr>
                                      <p:to>
                                        <p:strVal val="visible"/>
                                      </p:to>
                                    </p:set>
                                    <p:animEffect filter="randombar(horizontal)" transition="in">
                                      <p:cBhvr additive="repl">
                                        <p:cTn id="88" dur="500"/>
                                        <p:tgtEl>
                                          <p:spTgt spid="80"/>
                                        </p:tgtEl>
                                      </p:cBhvr>
                                    </p:animEffect>
                                  </p:childTnLst>
                                </p:cTn>
                              </p:par>
                            </p:childTnLst>
                          </p:cTn>
                        </p:par>
                      </p:childTnLst>
                    </p:cTn>
                  </p:par>
                  <p:par>
                    <p:cTn id="89" fill="hold">
                      <p:stCondLst>
                        <p:cond delay="indefinite"/>
                      </p:stCondLst>
                      <p:childTnLst>
                        <p:par>
                          <p:cTn id="90" fill="hold">
                            <p:stCondLst>
                              <p:cond delay="0"/>
                            </p:stCondLst>
                            <p:childTnLst>
                              <p:par>
                                <p:cTn id="91" nodeType="clickEffect" fill="hold" presetClass="entr" presetID="1">
                                  <p:stCondLst>
                                    <p:cond delay="0"/>
                                  </p:stCondLst>
                                  <p:childTnLst>
                                    <p:set>
                                      <p:cBhvr>
                                        <p:cTn id="92" dur="1" fill="hold">
                                          <p:stCondLst>
                                            <p:cond delay="0"/>
                                          </p:stCondLst>
                                        </p:cTn>
                                        <p:tgtEl>
                                          <p:spTgt spid="79">
                                            <p:txEl>
                                              <p:pRg st="3" end="3"/>
                                            </p:txEl>
                                          </p:spTgt>
                                        </p:tgtEl>
                                        <p:attrNameLst>
                                          <p:attrName>style.visibility</p:attrName>
                                        </p:attrNameLst>
                                      </p:cBhvr>
                                      <p:to>
                                        <p:strVal val="visible"/>
                                      </p:to>
                                    </p:set>
                                  </p:childTnLst>
                                </p:cTn>
                              </p:par>
                            </p:childTnLst>
                          </p:cTn>
                        </p:par>
                        <p:par>
                          <p:cTn id="93" fill="hold">
                            <p:stCondLst>
                              <p:cond delay="1"/>
                            </p:stCondLst>
                            <p:childTnLst>
                              <p:par>
                                <p:cTn id="94" nodeType="afterEffect" fill="hold" presetClass="entr" presetID="14" presetSubtype="10">
                                  <p:stCondLst>
                                    <p:cond delay="0"/>
                                  </p:stCondLst>
                                  <p:childTnLst>
                                    <p:set>
                                      <p:cBhvr>
                                        <p:cTn id="95" dur="1" fill="hold">
                                          <p:stCondLst>
                                            <p:cond delay="0"/>
                                          </p:stCondLst>
                                        </p:cTn>
                                        <p:tgtEl>
                                          <p:spTgt spid="83"/>
                                        </p:tgtEl>
                                        <p:attrNameLst>
                                          <p:attrName>style.visibility</p:attrName>
                                        </p:attrNameLst>
                                      </p:cBhvr>
                                      <p:to>
                                        <p:strVal val="visible"/>
                                      </p:to>
                                    </p:set>
                                    <p:animEffect filter="randombar(horizontal)" transition="in">
                                      <p:cBhvr additive="repl">
                                        <p:cTn id="96" dur="500"/>
                                        <p:tgtEl>
                                          <p:spTgt spid="83"/>
                                        </p:tgtEl>
                                      </p:cBhvr>
                                    </p:animEffect>
                                  </p:childTnLst>
                                </p:cTn>
                              </p:par>
                            </p:childTnLst>
                          </p:cTn>
                        </p:par>
                      </p:childTnLst>
                    </p:cTn>
                  </p:par>
                  <p:par>
                    <p:cTn id="97" fill="hold">
                      <p:stCondLst>
                        <p:cond delay="indefinite"/>
                      </p:stCondLst>
                      <p:childTnLst>
                        <p:par>
                          <p:cTn id="98" fill="hold">
                            <p:stCondLst>
                              <p:cond delay="0"/>
                            </p:stCondLst>
                            <p:childTnLst>
                              <p:par>
                                <p:cTn id="99" nodeType="clickEffect" fill="hold" presetClass="entr" presetID="1">
                                  <p:stCondLst>
                                    <p:cond delay="0"/>
                                  </p:stCondLst>
                                  <p:childTnLst>
                                    <p:set>
                                      <p:cBhvr>
                                        <p:cTn id="100" dur="1" fill="hold">
                                          <p:stCondLst>
                                            <p:cond delay="0"/>
                                          </p:stCondLst>
                                        </p:cTn>
                                        <p:tgtEl>
                                          <p:spTgt spid="79">
                                            <p:txEl>
                                              <p:pRg st="4" end="4"/>
                                            </p:txEl>
                                          </p:spTgt>
                                        </p:tgtEl>
                                        <p:attrNameLst>
                                          <p:attrName>style.visibility</p:attrName>
                                        </p:attrNameLst>
                                      </p:cBhvr>
                                      <p:to>
                                        <p:strVal val="visible"/>
                                      </p:to>
                                    </p:set>
                                  </p:childTnLst>
                                </p:cTn>
                              </p:par>
                            </p:childTnLst>
                          </p:cTn>
                        </p:par>
                        <p:par>
                          <p:cTn id="101" fill="hold">
                            <p:stCondLst>
                              <p:cond delay="1"/>
                            </p:stCondLst>
                            <p:childTnLst>
                              <p:par>
                                <p:cTn id="102" nodeType="afterEffect" fill="hold" presetClass="entr" presetID="14" presetSubtype="10">
                                  <p:stCondLst>
                                    <p:cond delay="0"/>
                                  </p:stCondLst>
                                  <p:childTnLst>
                                    <p:set>
                                      <p:cBhvr>
                                        <p:cTn id="103" dur="1" fill="hold">
                                          <p:stCondLst>
                                            <p:cond delay="0"/>
                                          </p:stCondLst>
                                        </p:cTn>
                                        <p:tgtEl>
                                          <p:spTgt spid="86"/>
                                        </p:tgtEl>
                                        <p:attrNameLst>
                                          <p:attrName>style.visibility</p:attrName>
                                        </p:attrNameLst>
                                      </p:cBhvr>
                                      <p:to>
                                        <p:strVal val="visible"/>
                                      </p:to>
                                    </p:set>
                                    <p:animEffect filter="randombar(horizontal)" transition="in">
                                      <p:cBhvr additive="repl">
                                        <p:cTn id="104" dur="500"/>
                                        <p:tgtEl>
                                          <p:spTgt spid="86"/>
                                        </p:tgtEl>
                                      </p:cBhvr>
                                    </p:animEffect>
                                  </p:childTnLst>
                                </p:cTn>
                              </p:par>
                            </p:childTnLst>
                          </p:cTn>
                        </p:par>
                      </p:childTnLst>
                    </p:cTn>
                  </p:par>
                  <p:par>
                    <p:cTn id="105" fill="hold">
                      <p:stCondLst>
                        <p:cond delay="indefinite"/>
                      </p:stCondLst>
                      <p:childTnLst>
                        <p:par>
                          <p:cTn id="106" fill="hold">
                            <p:stCondLst>
                              <p:cond delay="0"/>
                            </p:stCondLst>
                            <p:childTnLst>
                              <p:par>
                                <p:cTn id="107" nodeType="clickEffect" fill="hold" presetClass="entr" presetID="1">
                                  <p:stCondLst>
                                    <p:cond delay="0"/>
                                  </p:stCondLst>
                                  <p:childTnLst>
                                    <p:set>
                                      <p:cBhvr>
                                        <p:cTn id="108" dur="1" fill="hold">
                                          <p:stCondLst>
                                            <p:cond delay="0"/>
                                          </p:stCondLst>
                                        </p:cTn>
                                        <p:tgtEl>
                                          <p:spTgt spid="79">
                                            <p:txEl>
                                              <p:pRg st="5" end="5"/>
                                            </p:txEl>
                                          </p:spTgt>
                                        </p:tgtEl>
                                        <p:attrNameLst>
                                          <p:attrName>style.visibility</p:attrName>
                                        </p:attrNameLst>
                                      </p:cBhvr>
                                      <p:to>
                                        <p:strVal val="visible"/>
                                      </p:to>
                                    </p:set>
                                  </p:childTnLst>
                                </p:cTn>
                              </p:par>
                            </p:childTnLst>
                          </p:cTn>
                        </p:par>
                        <p:par>
                          <p:cTn id="109" fill="hold">
                            <p:stCondLst>
                              <p:cond delay="1"/>
                            </p:stCondLst>
                            <p:childTnLst>
                              <p:par>
                                <p:cTn id="110" nodeType="afterEffect" fill="hold" presetClass="entr" presetID="14" presetSubtype="10">
                                  <p:stCondLst>
                                    <p:cond delay="0"/>
                                  </p:stCondLst>
                                  <p:childTnLst>
                                    <p:set>
                                      <p:cBhvr>
                                        <p:cTn id="111" dur="1" fill="hold">
                                          <p:stCondLst>
                                            <p:cond delay="0"/>
                                          </p:stCondLst>
                                        </p:cTn>
                                        <p:tgtEl>
                                          <p:spTgt spid="89"/>
                                        </p:tgtEl>
                                        <p:attrNameLst>
                                          <p:attrName>style.visibility</p:attrName>
                                        </p:attrNameLst>
                                      </p:cBhvr>
                                      <p:to>
                                        <p:strVal val="visible"/>
                                      </p:to>
                                    </p:set>
                                    <p:animEffect filter="randombar(horizontal)" transition="in">
                                      <p:cBhvr additive="repl">
                                        <p:cTn id="112" dur="500"/>
                                        <p:tgtEl>
                                          <p:spTgt spid="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2"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93" name=""/>
          <p:cNvSpPr/>
          <p:nvPr/>
        </p:nvSpPr>
        <p:spPr>
          <a:xfrm>
            <a:off x="324000" y="755640"/>
            <a:ext cx="9537120" cy="38376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008b"/>
                </a:solidFill>
                <a:effectLst/>
                <a:uFillTx/>
                <a:latin typeface="Noto Sans Georgian Bold"/>
                <a:ea typeface="DejaVu Sans"/>
              </a:rPr>
              <a:t>Apostollar Konseyi  (50 senesinde) - Apo 15</a:t>
            </a:r>
            <a:endParaRPr b="0" lang="bg-BG" sz="2200" strike="noStrike" u="none">
              <a:solidFill>
                <a:srgbClr val="000000"/>
              </a:solidFill>
              <a:effectLst/>
              <a:uFillTx/>
              <a:latin typeface="Arial"/>
            </a:endParaRPr>
          </a:p>
        </p:txBody>
      </p:sp>
      <p:sp>
        <p:nvSpPr>
          <p:cNvPr id="94" name=""/>
          <p:cNvSpPr/>
          <p:nvPr/>
        </p:nvSpPr>
        <p:spPr>
          <a:xfrm>
            <a:off x="468000" y="1404000"/>
            <a:ext cx="4319280" cy="1511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Apo 15:21</a:t>
            </a:r>
            <a:endParaRPr b="0" lang="bg-BG" sz="1800" strike="noStrike" u="none">
              <a:solidFill>
                <a:srgbClr val="000000"/>
              </a:solidFill>
              <a:effectLst/>
              <a:uFillTx/>
              <a:latin typeface="Arial"/>
            </a:endParaRPr>
          </a:p>
          <a:p>
            <a:pPr>
              <a:lnSpc>
                <a:spcPct val="100000"/>
              </a:lnSpc>
              <a:spcAft>
                <a:spcPts val="1134"/>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bg-BG" sz="1800" strike="noStrike" u="none">
                <a:solidFill>
                  <a:srgbClr val="000000"/>
                </a:solidFill>
                <a:effectLst/>
                <a:uFillTx/>
                <a:latin typeface="Trebuchet MS"/>
                <a:ea typeface="DejaVu Sans"/>
              </a:rPr>
              <a:t>Çünkü eski günlerden beri her kasabada Musa'yı bildirenler var. Nasıl olsa dua-hanelerde her cumartesi günü onun kitapları okunuyor."</a:t>
            </a:r>
            <a:endParaRPr b="0" lang="bg-BG" sz="1800" strike="noStrike" u="none">
              <a:solidFill>
                <a:srgbClr val="000000"/>
              </a:solidFill>
              <a:effectLst/>
              <a:uFillTx/>
              <a:latin typeface="Arial"/>
            </a:endParaRPr>
          </a:p>
        </p:txBody>
      </p:sp>
      <p:pic>
        <p:nvPicPr>
          <p:cNvPr id="95" name="" descr=""/>
          <p:cNvPicPr/>
          <p:nvPr/>
        </p:nvPicPr>
        <p:blipFill>
          <a:blip r:embed="rId1"/>
          <a:stretch/>
        </p:blipFill>
        <p:spPr>
          <a:xfrm>
            <a:off x="360000" y="3060000"/>
            <a:ext cx="4590360" cy="2293920"/>
          </a:xfrm>
          <a:prstGeom prst="rect">
            <a:avLst/>
          </a:prstGeom>
          <a:noFill/>
          <a:ln w="0">
            <a:noFill/>
          </a:ln>
        </p:spPr>
      </p:pic>
      <p:sp>
        <p:nvSpPr>
          <p:cNvPr id="96" name=""/>
          <p:cNvSpPr/>
          <p:nvPr/>
        </p:nvSpPr>
        <p:spPr>
          <a:xfrm>
            <a:off x="5472000" y="1620360"/>
            <a:ext cx="4211280" cy="353916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1134"/>
              </a:spcAft>
            </a:pPr>
            <a:r>
              <a:rPr b="0" lang="bg-BG" sz="1800" strike="noStrike" u="none">
                <a:solidFill>
                  <a:srgbClr val="000000"/>
                </a:solidFill>
                <a:effectLst/>
                <a:uFillTx/>
                <a:latin typeface="Trebuchet MS"/>
                <a:ea typeface="DejaVu Sans"/>
              </a:rPr>
              <a:t>Bu karar bir kompromis idi:</a:t>
            </a:r>
            <a:endParaRPr b="0" lang="bg-BG" sz="1800" strike="noStrike" u="none">
              <a:solidFill>
                <a:srgbClr val="000000"/>
              </a:solidFill>
              <a:effectLst/>
              <a:uFillTx/>
              <a:latin typeface="Arial"/>
            </a:endParaRPr>
          </a:p>
          <a:p>
            <a:pPr marL="288000" indent="-288000">
              <a:lnSpc>
                <a:spcPct val="100000"/>
              </a:lnSpc>
              <a:spcAft>
                <a:spcPts val="1134"/>
              </a:spcAft>
              <a:buClr>
                <a:srgbClr val="000000"/>
              </a:buClr>
              <a:buSzPct val="60000"/>
              <a:buFont typeface="Wingdings" charset="2"/>
              <a:buChar char=""/>
            </a:pPr>
            <a:r>
              <a:rPr b="0" lang="bg-BG" sz="1800" strike="noStrike" u="none">
                <a:solidFill>
                  <a:srgbClr val="000000"/>
                </a:solidFill>
                <a:effectLst/>
                <a:uFillTx/>
                <a:latin typeface="Trebuchet MS"/>
                <a:ea typeface="DejaVu Sans"/>
              </a:rPr>
              <a:t>Aslında Grek imanlılar mecbur değildiler bu 4 kanunu tutsunlar.</a:t>
            </a:r>
            <a:endParaRPr b="0" lang="bg-BG" sz="1800" strike="noStrike" u="none">
              <a:solidFill>
                <a:srgbClr val="000000"/>
              </a:solidFill>
              <a:effectLst/>
              <a:uFillTx/>
              <a:latin typeface="Arial"/>
            </a:endParaRPr>
          </a:p>
          <a:p>
            <a:pPr marL="288000" indent="-288000">
              <a:lnSpc>
                <a:spcPct val="100000"/>
              </a:lnSpc>
              <a:spcAft>
                <a:spcPts val="1134"/>
              </a:spcAft>
              <a:buClr>
                <a:srgbClr val="000000"/>
              </a:buClr>
              <a:buSzPct val="60000"/>
              <a:buFont typeface="Wingdings" charset="2"/>
              <a:buChar char=""/>
            </a:pPr>
            <a:r>
              <a:rPr b="0" lang="bg-BG" sz="1800" strike="noStrike" u="none">
                <a:solidFill>
                  <a:srgbClr val="000000"/>
                </a:solidFill>
                <a:effectLst/>
                <a:uFillTx/>
                <a:latin typeface="Trebuchet MS"/>
                <a:ea typeface="DejaVu Sans"/>
              </a:rPr>
              <a:t>Bu konseyin kararlarının belli bir bağlamı var: kiliselerde Yahudilikten ve milletlerden gelen imanlıların bir toplulukta devam edebilmesi.</a:t>
            </a:r>
            <a:endParaRPr b="0" lang="bg-BG" sz="1800" strike="noStrike" u="none">
              <a:solidFill>
                <a:srgbClr val="000000"/>
              </a:solidFill>
              <a:effectLst/>
              <a:uFillTx/>
              <a:latin typeface="Arial"/>
            </a:endParaRPr>
          </a:p>
          <a:p>
            <a:pPr marL="288000" indent="-288000">
              <a:lnSpc>
                <a:spcPct val="100000"/>
              </a:lnSpc>
              <a:spcAft>
                <a:spcPts val="1134"/>
              </a:spcAft>
              <a:buClr>
                <a:srgbClr val="000000"/>
              </a:buClr>
              <a:buSzPct val="60000"/>
              <a:buFont typeface="Wingdings" charset="2"/>
              <a:buChar char=""/>
            </a:pPr>
            <a:r>
              <a:rPr b="0" lang="bg-BG" sz="1800" strike="noStrike" u="none">
                <a:solidFill>
                  <a:srgbClr val="000000"/>
                </a:solidFill>
                <a:effectLst/>
                <a:uFillTx/>
                <a:latin typeface="Trebuchet MS"/>
                <a:ea typeface="DejaVu Sans"/>
              </a:rPr>
              <a:t>Korint»teki zayıf imanlılar Yahudilikten gelme değildier. Ama apostol konseyinde alınan karar bir prensip gösterdi.</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7"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98" name=""/>
          <p:cNvSpPr/>
          <p:nvPr/>
        </p:nvSpPr>
        <p:spPr>
          <a:xfrm>
            <a:off x="324000" y="755640"/>
            <a:ext cx="9537120" cy="38376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008b"/>
                </a:solidFill>
                <a:effectLst/>
                <a:uFillTx/>
                <a:latin typeface="Noto Sans Georgian Bold"/>
                <a:ea typeface="DejaVu Sans"/>
              </a:rPr>
              <a:t>Apostollar Konseyi  (50 senesinde) - Apo 15</a:t>
            </a:r>
            <a:endParaRPr b="0" lang="bg-BG" sz="2200" strike="noStrike" u="none">
              <a:solidFill>
                <a:srgbClr val="000000"/>
              </a:solidFill>
              <a:effectLst/>
              <a:uFillTx/>
              <a:latin typeface="Arial"/>
            </a:endParaRPr>
          </a:p>
        </p:txBody>
      </p:sp>
      <p:pic>
        <p:nvPicPr>
          <p:cNvPr id="99" name="" descr=""/>
          <p:cNvPicPr/>
          <p:nvPr/>
        </p:nvPicPr>
        <p:blipFill>
          <a:blip r:embed="rId1"/>
          <a:stretch/>
        </p:blipFill>
        <p:spPr>
          <a:xfrm>
            <a:off x="5472000" y="3672000"/>
            <a:ext cx="3311640" cy="1654920"/>
          </a:xfrm>
          <a:prstGeom prst="rect">
            <a:avLst/>
          </a:prstGeom>
          <a:noFill/>
          <a:ln w="0">
            <a:noFill/>
          </a:ln>
        </p:spPr>
      </p:pic>
      <p:sp>
        <p:nvSpPr>
          <p:cNvPr id="100" name=""/>
          <p:cNvSpPr/>
          <p:nvPr/>
        </p:nvSpPr>
        <p:spPr>
          <a:xfrm>
            <a:off x="4212000" y="1346040"/>
            <a:ext cx="5506920" cy="14608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bg-BG" sz="1800" strike="noStrike" u="none">
              <a:solidFill>
                <a:srgbClr val="000000"/>
              </a:solidFill>
              <a:effectLst/>
              <a:uFillTx/>
              <a:latin typeface="Arial"/>
              <a:ea typeface="DejaVu Sans"/>
            </a:endParaRPr>
          </a:p>
        </p:txBody>
      </p:sp>
      <p:sp>
        <p:nvSpPr>
          <p:cNvPr id="101" name=""/>
          <p:cNvSpPr/>
          <p:nvPr/>
        </p:nvSpPr>
        <p:spPr>
          <a:xfrm>
            <a:off x="324000" y="1523160"/>
            <a:ext cx="4426920" cy="3325680"/>
          </a:xfrm>
          <a:prstGeom prst="rect">
            <a:avLst/>
          </a:prstGeom>
          <a:gradFill rotWithShape="0">
            <a:gsLst>
              <a:gs pos="0">
                <a:srgbClr val="dde8cb"/>
              </a:gs>
              <a:gs pos="100000">
                <a:srgbClr val="b4c7dc"/>
              </a:gs>
            </a:gsLst>
            <a:lin ang="5400000"/>
          </a:gradFill>
          <a:ln w="0">
            <a:noFill/>
          </a:ln>
        </p:spPr>
        <p:style>
          <a:lnRef idx="0"/>
          <a:fillRef idx="0"/>
          <a:effectRef idx="0"/>
          <a:fontRef idx="minor"/>
        </p:style>
        <p:txBody>
          <a:bodyPr lIns="90000" rIns="90000" tIns="45000" bIns="45000" anchor="t">
            <a:spAutoFit/>
          </a:bodyPr>
          <a:p>
            <a:pPr>
              <a:lnSpc>
                <a:spcPct val="100000"/>
              </a:lnSpc>
            </a:pPr>
            <a:r>
              <a:rPr b="1" lang="bg-BG" sz="2200" strike="noStrike" u="none">
                <a:solidFill>
                  <a:srgbClr val="000000"/>
                </a:solidFill>
                <a:effectLst/>
                <a:uFillTx/>
                <a:latin typeface="Trebuchet MS"/>
                <a:ea typeface="DejaVu Sans"/>
              </a:rPr>
              <a:t>Pavlusun hayatı</a:t>
            </a:r>
            <a:endParaRPr b="0" lang="bg-BG" sz="2200" strike="noStrike" u="none">
              <a:solidFill>
                <a:srgbClr val="000000"/>
              </a:solidFill>
              <a:effectLst/>
              <a:uFillTx/>
              <a:latin typeface="Arial"/>
            </a:endParaRPr>
          </a:p>
          <a:p>
            <a:pPr>
              <a:lnSpc>
                <a:spcPct val="100000"/>
              </a:lnSpc>
              <a:spcBef>
                <a:spcPts val="850"/>
              </a:spcBef>
            </a:pPr>
            <a:r>
              <a:rPr b="1" lang="bg-BG" sz="1800" strike="noStrike" u="none">
                <a:solidFill>
                  <a:srgbClr val="ff0000"/>
                </a:solidFill>
                <a:effectLst/>
                <a:uFillTx/>
                <a:latin typeface="Trebuchet MS"/>
                <a:ea typeface="DejaVu Sans"/>
              </a:rPr>
              <a:t>yıl:  44-45</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Pavlus Antakyada</a:t>
            </a:r>
            <a:endParaRPr b="0" lang="bg-BG" sz="1800" strike="noStrike" u="none">
              <a:solidFill>
                <a:srgbClr val="000000"/>
              </a:solidFill>
              <a:effectLst/>
              <a:uFillTx/>
              <a:latin typeface="Arial"/>
            </a:endParaRPr>
          </a:p>
          <a:p>
            <a:pPr>
              <a:lnSpc>
                <a:spcPct val="100000"/>
              </a:lnSpc>
              <a:spcBef>
                <a:spcPts val="850"/>
              </a:spcBef>
            </a:pPr>
            <a:r>
              <a:rPr b="1" lang="bg-BG" sz="1800" strike="noStrike" u="none">
                <a:solidFill>
                  <a:srgbClr val="ff0000"/>
                </a:solidFill>
                <a:effectLst/>
                <a:uFillTx/>
                <a:latin typeface="Trebuchet MS"/>
                <a:ea typeface="DejaVu Sans"/>
              </a:rPr>
              <a:t>yıl:  46-49</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1. müjdeleme gezisi (Kıbrıs, İç Anadolu)</a:t>
            </a:r>
            <a:endParaRPr b="0" lang="bg-BG" sz="1800" strike="noStrike" u="none">
              <a:solidFill>
                <a:srgbClr val="000000"/>
              </a:solidFill>
              <a:effectLst/>
              <a:uFillTx/>
              <a:latin typeface="Arial"/>
            </a:endParaRPr>
          </a:p>
          <a:p>
            <a:pPr>
              <a:lnSpc>
                <a:spcPct val="100000"/>
              </a:lnSpc>
              <a:spcBef>
                <a:spcPts val="850"/>
              </a:spcBef>
            </a:pPr>
            <a:r>
              <a:rPr b="1" lang="bg-BG" sz="1800" strike="noStrike" u="none">
                <a:solidFill>
                  <a:srgbClr val="0000cd"/>
                </a:solidFill>
                <a:effectLst/>
                <a:uFillTx/>
                <a:latin typeface="Trebuchet MS"/>
                <a:ea typeface="DejaVu Sans"/>
              </a:rPr>
              <a:t>yıl:  50</a:t>
            </a:r>
            <a:endParaRPr b="0" lang="bg-BG" sz="1800" strike="noStrike" u="none">
              <a:solidFill>
                <a:srgbClr val="000000"/>
              </a:solidFill>
              <a:effectLst/>
              <a:uFillTx/>
              <a:latin typeface="Arial"/>
            </a:endParaRPr>
          </a:p>
          <a:p>
            <a:pPr>
              <a:lnSpc>
                <a:spcPct val="100000"/>
              </a:lnSpc>
            </a:pPr>
            <a:r>
              <a:rPr b="1" lang="bg-BG" sz="1800" strike="noStrike" u="none">
                <a:solidFill>
                  <a:srgbClr val="0000cd"/>
                </a:solidFill>
                <a:effectLst/>
                <a:uFillTx/>
                <a:latin typeface="Trebuchet MS"/>
                <a:ea typeface="DejaVu Sans"/>
              </a:rPr>
              <a:t>Apostollar Konseyi</a:t>
            </a:r>
            <a:endParaRPr b="0" lang="bg-BG" sz="1800" strike="noStrike" u="none">
              <a:solidFill>
                <a:srgbClr val="000000"/>
              </a:solidFill>
              <a:effectLst/>
              <a:uFillTx/>
              <a:latin typeface="Arial"/>
            </a:endParaRPr>
          </a:p>
          <a:p>
            <a:pPr>
              <a:lnSpc>
                <a:spcPct val="100000"/>
              </a:lnSpc>
              <a:spcBef>
                <a:spcPts val="850"/>
              </a:spcBef>
            </a:pPr>
            <a:r>
              <a:rPr b="1" lang="bg-BG" sz="1800" strike="noStrike" u="none">
                <a:solidFill>
                  <a:srgbClr val="ff0000"/>
                </a:solidFill>
                <a:effectLst/>
                <a:uFillTx/>
                <a:latin typeface="Trebuchet MS"/>
                <a:ea typeface="DejaVu Sans"/>
              </a:rPr>
              <a:t>yıl:  51-54</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2. müjdeleme gezisi (Filipi - Selanik - Vereya - Atina - </a:t>
            </a:r>
            <a:r>
              <a:rPr b="0" lang="bg-BG" sz="1800" strike="noStrike" u="sng">
                <a:solidFill>
                  <a:srgbClr val="000000"/>
                </a:solidFill>
                <a:effectLst/>
                <a:uFillTx/>
                <a:latin typeface="Trebuchet MS"/>
                <a:ea typeface="DejaVu Sans"/>
              </a:rPr>
              <a:t>Korint</a:t>
            </a:r>
            <a:r>
              <a:rPr b="0" lang="bg-BG" sz="1800" strike="noStrike" u="none">
                <a:solidFill>
                  <a:srgbClr val="000000"/>
                </a:solidFill>
                <a:effectLst/>
                <a:uFillTx/>
                <a:latin typeface="Trebuchet MS"/>
                <a:ea typeface="DejaVu Sans"/>
              </a:rPr>
              <a:t> birbuçuk yıl)</a:t>
            </a:r>
            <a:endParaRPr b="0" lang="bg-BG" sz="1800" strike="noStrike" u="none">
              <a:solidFill>
                <a:srgbClr val="000000"/>
              </a:solidFill>
              <a:effectLst/>
              <a:uFillTx/>
              <a:latin typeface="Arial"/>
            </a:endParaRPr>
          </a:p>
        </p:txBody>
      </p:sp>
      <p:sp>
        <p:nvSpPr>
          <p:cNvPr id="102" name=""/>
          <p:cNvSpPr/>
          <p:nvPr/>
        </p:nvSpPr>
        <p:spPr>
          <a:xfrm>
            <a:off x="5076000" y="1404360"/>
            <a:ext cx="4642920" cy="215388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1134"/>
              </a:spcAft>
              <a:buClr>
                <a:srgbClr val="000000"/>
              </a:buClr>
              <a:buSzPct val="40000"/>
              <a:buFont typeface="Wingdings" charset="2"/>
              <a:buChar char=""/>
            </a:pPr>
            <a:r>
              <a:rPr b="0" lang="bg-BG" sz="1800" strike="noStrike" u="none">
                <a:solidFill>
                  <a:srgbClr val="000000"/>
                </a:solidFill>
                <a:effectLst/>
                <a:uFillTx/>
                <a:latin typeface="Trebuchet MS"/>
                <a:ea typeface="DejaVu Sans"/>
              </a:rPr>
              <a:t>Pavlus, apostollar konseyinin hemen arkasından 2. müjdeleme yolculuğuna çıktı.</a:t>
            </a:r>
            <a:endParaRPr b="0" lang="bg-BG" sz="1800" strike="noStrike" u="none">
              <a:solidFill>
                <a:srgbClr val="000000"/>
              </a:solidFill>
              <a:effectLst/>
              <a:uFillTx/>
              <a:latin typeface="Arial"/>
            </a:endParaRPr>
          </a:p>
          <a:p>
            <a:pPr marL="216000" indent="-216000">
              <a:lnSpc>
                <a:spcPct val="100000"/>
              </a:lnSpc>
              <a:spcAft>
                <a:spcPts val="1134"/>
              </a:spcAft>
              <a:buClr>
                <a:srgbClr val="000000"/>
              </a:buClr>
              <a:buSzPct val="40000"/>
              <a:buFont typeface="Wingdings" charset="2"/>
              <a:buChar char=""/>
            </a:pPr>
            <a:r>
              <a:rPr b="0" lang="bg-BG" sz="1800" strike="noStrike" u="none">
                <a:solidFill>
                  <a:srgbClr val="000000"/>
                </a:solidFill>
                <a:effectLst/>
                <a:uFillTx/>
                <a:latin typeface="Trebuchet MS"/>
                <a:ea typeface="DejaVu Sans"/>
              </a:rPr>
              <a:t>1.Kor mektubunda kurban etleri konusunda yazdığı şeyler, apostollar konseyinden alınan kararlarla çelişiyor mu acaba?</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3"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104" name=""/>
          <p:cNvSpPr/>
          <p:nvPr/>
        </p:nvSpPr>
        <p:spPr>
          <a:xfrm>
            <a:off x="648000" y="755640"/>
            <a:ext cx="5615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Giriş: Gerçek bilgi nasıl olmalı?  (8:1-3)</a:t>
            </a:r>
            <a:endParaRPr b="0" lang="bg-BG" sz="2000" strike="noStrike" u="none">
              <a:solidFill>
                <a:srgbClr val="000000"/>
              </a:solidFill>
              <a:effectLst/>
              <a:uFillTx/>
              <a:latin typeface="Arial"/>
            </a:endParaRPr>
          </a:p>
        </p:txBody>
      </p:sp>
      <p:sp>
        <p:nvSpPr>
          <p:cNvPr id="105" name=""/>
          <p:cNvSpPr/>
          <p:nvPr/>
        </p:nvSpPr>
        <p:spPr>
          <a:xfrm>
            <a:off x="324000" y="1404000"/>
            <a:ext cx="3887280" cy="1835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8:1</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Şimdi de putlara adanmış yiyentiler meselesine geçelim:   </a:t>
            </a:r>
            <a:r>
              <a:rPr b="0" i="1" lang="de-DE" sz="1800" strike="noStrike" u="none">
                <a:solidFill>
                  <a:srgbClr val="000000"/>
                </a:solidFill>
                <a:effectLst/>
                <a:uFillTx/>
                <a:latin typeface="Trebuchet MS"/>
                <a:ea typeface="DejaVu Sans"/>
              </a:rPr>
              <a:t>'Hepimizde bilgi var</a:t>
            </a:r>
            <a:r>
              <a:rPr b="0" lang="de-DE" sz="1800" strike="noStrike" u="none">
                <a:solidFill>
                  <a:srgbClr val="000000"/>
                </a:solidFill>
                <a:effectLst/>
                <a:uFillTx/>
                <a:latin typeface="Trebuchet MS"/>
                <a:ea typeface="DejaVu Sans"/>
              </a:rPr>
              <a:t>' - bunu artık biliyoruz. </a:t>
            </a:r>
            <a:r>
              <a:rPr b="1" lang="de-DE" sz="1800" strike="noStrike" u="none">
                <a:solidFill>
                  <a:srgbClr val="ff0000"/>
                </a:solidFill>
                <a:effectLst/>
                <a:uFillTx/>
                <a:latin typeface="Trebuchet MS"/>
                <a:ea typeface="DejaVu Sans"/>
              </a:rPr>
              <a:t>Bilgi, insanın göğsünü kabartırır, ama sevgi başkasını ilerletirir.</a:t>
            </a:r>
            <a:endParaRPr b="0" lang="bg-BG" sz="1800" strike="noStrike" u="none">
              <a:solidFill>
                <a:srgbClr val="000000"/>
              </a:solidFill>
              <a:effectLst/>
              <a:uFillTx/>
              <a:latin typeface="Arial"/>
            </a:endParaRPr>
          </a:p>
        </p:txBody>
      </p:sp>
      <p:sp>
        <p:nvSpPr>
          <p:cNvPr id="106" name=""/>
          <p:cNvSpPr/>
          <p:nvPr/>
        </p:nvSpPr>
        <p:spPr>
          <a:xfrm>
            <a:off x="4464000" y="1478520"/>
            <a:ext cx="5507280" cy="388620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Bef>
                <a:spcPts val="113"/>
              </a:spcBef>
              <a:spcAft>
                <a:spcPts val="113"/>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i="1" lang="de-DE" sz="1800" strike="noStrike" u="none">
                <a:solidFill>
                  <a:srgbClr val="000000"/>
                </a:solidFill>
                <a:effectLst/>
                <a:uFillTx/>
                <a:latin typeface="Trebuchet MS"/>
                <a:ea typeface="DejaVu Sans"/>
              </a:rPr>
              <a:t>'Hepimizde bilgi var</a:t>
            </a:r>
            <a:r>
              <a:rPr b="0" lang="de-DE" sz="1800" strike="noStrike" u="none">
                <a:solidFill>
                  <a:srgbClr val="000000"/>
                </a:solidFill>
                <a:effectLst/>
                <a:uFillTx/>
                <a:latin typeface="Trebuchet MS"/>
                <a:ea typeface="DejaVu Sans"/>
              </a:rPr>
              <a:t>'  - bu herhalde gene Korint kilisesinde yaygın olan bir slogandı. Yada Pavlus burada eğlentili konuşuyor. </a:t>
            </a:r>
            <a:endParaRPr b="0" lang="bg-BG" sz="1800" strike="noStrike" u="none">
              <a:solidFill>
                <a:srgbClr val="000000"/>
              </a:solidFill>
              <a:effectLst/>
              <a:uFillTx/>
              <a:latin typeface="Arial"/>
            </a:endParaRPr>
          </a:p>
          <a:p>
            <a:pPr marL="216000" indent="-216000">
              <a:lnSpc>
                <a:spcPct val="100000"/>
              </a:lnSpc>
              <a:spcAft>
                <a:spcPts val="1134"/>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bg-BG" sz="1800" strike="noStrike" u="none">
                <a:solidFill>
                  <a:srgbClr val="000000"/>
                </a:solidFill>
                <a:effectLst/>
                <a:uFillTx/>
                <a:latin typeface="Trebuchet MS"/>
                <a:ea typeface="DejaVu Sans"/>
              </a:rPr>
              <a:t>Pavlus burada bir bilgi - sevgi kontrastı yapıyor:</a:t>
            </a:r>
            <a:endParaRPr b="0" lang="bg-BG" sz="18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1800" strike="noStrike" u="none">
                <a:solidFill>
                  <a:srgbClr val="0000ff"/>
                </a:solidFill>
                <a:effectLst/>
                <a:uFillTx/>
                <a:latin typeface="Trebuchet MS"/>
                <a:ea typeface="DejaVu Sans"/>
              </a:rPr>
              <a:t>Yakup 3:15-17</a:t>
            </a:r>
            <a:r>
              <a:rPr b="0" lang="bg-BG" sz="1800" strike="noStrike" u="none">
                <a:solidFill>
                  <a:srgbClr val="000000"/>
                </a:solidFill>
                <a:effectLst/>
                <a:uFillTx/>
                <a:latin typeface="Trebuchet MS"/>
                <a:ea typeface="DejaVu Sans"/>
              </a:rPr>
              <a:t> </a:t>
            </a:r>
            <a:r>
              <a:rPr b="0" lang="bg-BG" sz="1800" strike="noStrike" u="none">
                <a:solidFill>
                  <a:srgbClr val="0000ff"/>
                </a:solidFill>
                <a:effectLst/>
                <a:uFillTx/>
                <a:latin typeface="Trebuchet MS"/>
                <a:ea typeface="DejaVu Sans"/>
              </a:rPr>
              <a:t>(iki tür bilgi)</a:t>
            </a:r>
            <a:endParaRPr b="0" lang="bg-BG" sz="18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bg-BG" sz="1400" strike="noStrike" u="none">
                <a:solidFill>
                  <a:srgbClr val="000000"/>
                </a:solidFill>
                <a:effectLst/>
                <a:uFillTx/>
                <a:latin typeface="Trebuchet MS"/>
                <a:ea typeface="DejaVu Sans"/>
              </a:rPr>
              <a:t>15</a:t>
            </a:r>
            <a:r>
              <a:rPr b="0" lang="bg-BG" sz="1800" strike="noStrike" u="none">
                <a:solidFill>
                  <a:srgbClr val="000000"/>
                </a:solidFill>
                <a:effectLst/>
                <a:uFillTx/>
                <a:latin typeface="Trebuchet MS"/>
                <a:ea typeface="DejaVu Sans"/>
              </a:rPr>
              <a:t> Bu tür bilgi yukarıdan değildir, ama dünyadandır, insanca isteklerden gelen bir şeydir, Şeytandandır. </a:t>
            </a:r>
            <a:r>
              <a:rPr b="0" lang="bg-BG" sz="1400" strike="noStrike" u="none">
                <a:solidFill>
                  <a:srgbClr val="000000"/>
                </a:solidFill>
                <a:effectLst/>
                <a:uFillTx/>
                <a:latin typeface="Trebuchet MS"/>
                <a:ea typeface="DejaVu Sans"/>
              </a:rPr>
              <a:t>16</a:t>
            </a:r>
            <a:r>
              <a:rPr b="0" lang="bg-BG" sz="1800" strike="noStrike" u="none">
                <a:solidFill>
                  <a:srgbClr val="000000"/>
                </a:solidFill>
                <a:effectLst/>
                <a:uFillTx/>
                <a:latin typeface="Trebuchet MS"/>
                <a:ea typeface="DejaVu Sans"/>
              </a:rPr>
              <a:t> Çünkü nerede kıskançlık ve çekişme var, orada karışıklık ve her türlü kötü iş var.</a:t>
            </a:r>
            <a:endParaRPr b="0" lang="bg-BG" sz="18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bg-BG" sz="1400" strike="noStrike" u="none">
                <a:solidFill>
                  <a:srgbClr val="000000"/>
                </a:solidFill>
                <a:effectLst/>
                <a:uFillTx/>
                <a:latin typeface="Trebuchet MS"/>
                <a:ea typeface="DejaVu Sans"/>
              </a:rPr>
              <a:t>17</a:t>
            </a:r>
            <a:r>
              <a:rPr b="0" lang="bg-BG" sz="1800" strike="noStrike" u="none">
                <a:solidFill>
                  <a:srgbClr val="000000"/>
                </a:solidFill>
                <a:effectLst/>
                <a:uFillTx/>
                <a:latin typeface="Trebuchet MS"/>
                <a:ea typeface="DejaVu Sans"/>
              </a:rPr>
              <a:t> Ama yukarıdan gelen bilgi, en birinci saftır, sonra barıştırıcıdır, yavaştır, lafa anlayışa geliyor, merhamet ve iyi işlerle doludur. O bilgide iki türlü oynamak ve ikiyüzlülük yok.</a:t>
            </a:r>
            <a:endParaRPr b="0" lang="bg-BG" sz="1800" strike="noStrike" u="none">
              <a:solidFill>
                <a:srgbClr val="000000"/>
              </a:solidFill>
              <a:effectLst/>
              <a:uFillTx/>
              <a:latin typeface="Arial"/>
            </a:endParaRPr>
          </a:p>
        </p:txBody>
      </p:sp>
      <p:pic>
        <p:nvPicPr>
          <p:cNvPr id="107" name="" descr=""/>
          <p:cNvPicPr/>
          <p:nvPr/>
        </p:nvPicPr>
        <p:blipFill>
          <a:blip r:embed="rId1"/>
          <a:srcRect l="0" t="0" r="11035" b="0"/>
          <a:stretch/>
        </p:blipFill>
        <p:spPr>
          <a:xfrm>
            <a:off x="1366920" y="3357000"/>
            <a:ext cx="2844360" cy="2133000"/>
          </a:xfrm>
          <a:prstGeom prst="rect">
            <a:avLst/>
          </a:prstGeom>
          <a:noFill/>
          <a:ln w="0">
            <a:noFill/>
          </a:ln>
        </p:spPr>
      </p:pic>
      <p:sp>
        <p:nvSpPr>
          <p:cNvPr id="108" name=""/>
          <p:cNvSpPr/>
          <p:nvPr/>
        </p:nvSpPr>
        <p:spPr>
          <a:xfrm>
            <a:off x="180000" y="3481920"/>
            <a:ext cx="1187280" cy="1881360"/>
          </a:xfrm>
          <a:prstGeom prst="rect">
            <a:avLst/>
          </a:prstGeom>
          <a:noFill/>
          <a:ln w="0">
            <a:noFill/>
          </a:ln>
        </p:spPr>
        <p:style>
          <a:lnRef idx="0"/>
          <a:fillRef idx="0"/>
          <a:effectRef idx="0"/>
          <a:fontRef idx="minor"/>
        </p:style>
        <p:txBody>
          <a:bodyPr lIns="90000" rIns="90000" tIns="45000" bIns="45000" anchor="ctr" anchorCtr="1">
            <a:spAutoFit/>
          </a:bodyPr>
          <a:p>
            <a:pPr algn="ctr">
              <a:lnSpc>
                <a:spcPct val="100000"/>
              </a:lnSpc>
            </a:pPr>
            <a:r>
              <a:rPr b="1" lang="bg-BG" sz="1800" strike="noStrike" u="none">
                <a:solidFill>
                  <a:srgbClr val="000000"/>
                </a:solidFill>
                <a:effectLst/>
                <a:uFillTx/>
                <a:latin typeface="Arial"/>
                <a:ea typeface="DejaVu Sans"/>
              </a:rPr>
              <a:t>O zaman daha iyi cahil kalalım</a:t>
            </a:r>
            <a:endParaRPr b="0" lang="bg-BG" sz="1800" strike="noStrike" u="none">
              <a:solidFill>
                <a:srgbClr val="000000"/>
              </a:solidFill>
              <a:effectLst/>
              <a:uFillTx/>
              <a:latin typeface="Arial"/>
            </a:endParaRPr>
          </a:p>
          <a:p>
            <a:pPr algn="ctr">
              <a:lnSpc>
                <a:spcPct val="100000"/>
              </a:lnSpc>
            </a:pPr>
            <a:r>
              <a:rPr b="1" lang="bg-BG" sz="1800" strike="noStrike" u="none">
                <a:solidFill>
                  <a:srgbClr val="000000"/>
                </a:solidFill>
                <a:effectLst/>
                <a:uFillTx/>
                <a:latin typeface="Arial"/>
                <a:ea typeface="DejaVu Sans"/>
              </a:rPr>
              <a:t>!?!</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9"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110" name=""/>
          <p:cNvSpPr/>
          <p:nvPr/>
        </p:nvSpPr>
        <p:spPr>
          <a:xfrm>
            <a:off x="648000" y="755640"/>
            <a:ext cx="5615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Giriş: Gerçek bilgi nasıl olmalı?  (8:1-3)</a:t>
            </a:r>
            <a:endParaRPr b="0" lang="bg-BG" sz="2000" strike="noStrike" u="none">
              <a:solidFill>
                <a:srgbClr val="000000"/>
              </a:solidFill>
              <a:effectLst/>
              <a:uFillTx/>
              <a:latin typeface="Arial"/>
            </a:endParaRPr>
          </a:p>
        </p:txBody>
      </p:sp>
      <p:sp>
        <p:nvSpPr>
          <p:cNvPr id="111" name=""/>
          <p:cNvSpPr/>
          <p:nvPr/>
        </p:nvSpPr>
        <p:spPr>
          <a:xfrm>
            <a:off x="324000" y="1332000"/>
            <a:ext cx="4967280" cy="1547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8:2-3</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 Bir kişi, 'Ben biliyorum artık' diye düşündü mü, o daha hiç bir şey nasıl lazımsa bilmiyor. </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3 Ama bir kişi Allahı sevdi mi, Onun tarafından biliniyor.</a:t>
            </a:r>
            <a:endParaRPr b="0" lang="bg-BG" sz="1800" strike="noStrike" u="none">
              <a:solidFill>
                <a:srgbClr val="000000"/>
              </a:solidFill>
              <a:effectLst/>
              <a:uFillTx/>
              <a:latin typeface="Arial"/>
            </a:endParaRPr>
          </a:p>
        </p:txBody>
      </p:sp>
      <p:sp>
        <p:nvSpPr>
          <p:cNvPr id="112" name=""/>
          <p:cNvSpPr/>
          <p:nvPr/>
        </p:nvSpPr>
        <p:spPr>
          <a:xfrm>
            <a:off x="5760000" y="1260000"/>
            <a:ext cx="3995280" cy="411732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Bef>
                <a:spcPts val="113"/>
              </a:spcBef>
              <a:spcAft>
                <a:spcPts val="113"/>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bg-BG" sz="1800" strike="noStrike" u="none">
                <a:solidFill>
                  <a:srgbClr val="000000"/>
                </a:solidFill>
                <a:effectLst/>
                <a:uFillTx/>
                <a:latin typeface="Trebuchet MS"/>
                <a:ea typeface="DejaVu Sans"/>
              </a:rPr>
              <a:t>İkinci kontrast: bilmek - bilinmek:</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a:p>
            <a:pPr>
              <a:lnSpc>
                <a:spcPct val="100000"/>
              </a:lnSpc>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bg-BG" sz="1800" strike="noStrike" u="none">
                <a:solidFill>
                  <a:srgbClr val="000000"/>
                </a:solidFill>
                <a:effectLst/>
                <a:uFillTx/>
                <a:latin typeface="Trebuchet MS"/>
                <a:ea typeface="DejaVu Sans"/>
              </a:rPr>
              <a:t>Çıkış 33:17    RAB, "Söylediğin gibi yapacağım" dedi, "Çünkü senden hoşnut kaldım, adınla tanıyorum seni."</a:t>
            </a:r>
            <a:endParaRPr b="0" lang="bg-BG" sz="1800" strike="noStrike" u="none">
              <a:solidFill>
                <a:srgbClr val="000000"/>
              </a:solidFill>
              <a:effectLst/>
              <a:uFillTx/>
              <a:latin typeface="Arial"/>
            </a:endParaRPr>
          </a:p>
          <a:p>
            <a:pPr>
              <a:lnSpc>
                <a:spcPct val="100000"/>
              </a:lnSpc>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bg-BG" sz="1800" strike="noStrike" u="none">
                <a:solidFill>
                  <a:srgbClr val="000000"/>
                </a:solidFill>
                <a:effectLst/>
                <a:uFillTx/>
                <a:latin typeface="Trebuchet MS"/>
                <a:ea typeface="DejaVu Sans"/>
              </a:rPr>
              <a:t>Yuhanna 10:14    İyi çoban ben'im. Benimkilerimi tanıyorum, benimkiler de beni tanıyorlar.</a:t>
            </a:r>
            <a:endParaRPr b="0" lang="bg-BG" sz="1800" strike="noStrike" u="none">
              <a:solidFill>
                <a:srgbClr val="000000"/>
              </a:solidFill>
              <a:effectLst/>
              <a:uFillTx/>
              <a:latin typeface="Arial"/>
            </a:endParaRPr>
          </a:p>
          <a:p>
            <a:pPr>
              <a:lnSpc>
                <a:spcPct val="100000"/>
              </a:lnSpc>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bg-BG" sz="1800" strike="noStrike" u="none">
                <a:solidFill>
                  <a:srgbClr val="000000"/>
                </a:solidFill>
                <a:effectLst/>
                <a:uFillTx/>
                <a:latin typeface="Trebuchet MS"/>
                <a:ea typeface="DejaVu Sans"/>
              </a:rPr>
              <a:t>2.Tim 2:19    Gene de, Allahın temeli sağlam duruyor, ve onun mühürü şudur: "Allah kendi kişilerini tanıyor" ve "Her kim Mesihin adını söylerse haksızlıktan uzaklaşsın."</a:t>
            </a:r>
            <a:endParaRPr b="0" lang="bg-BG" sz="1800" strike="noStrike" u="none">
              <a:solidFill>
                <a:srgbClr val="000000"/>
              </a:solidFill>
              <a:effectLst/>
              <a:uFillTx/>
              <a:latin typeface="Arial"/>
            </a:endParaRPr>
          </a:p>
        </p:txBody>
      </p:sp>
      <p:pic>
        <p:nvPicPr>
          <p:cNvPr id="113" name="" descr=""/>
          <p:cNvPicPr/>
          <p:nvPr/>
        </p:nvPicPr>
        <p:blipFill>
          <a:blip r:embed="rId1"/>
          <a:srcRect l="8493" t="0" r="19556" b="0"/>
          <a:stretch/>
        </p:blipFill>
        <p:spPr>
          <a:xfrm>
            <a:off x="324360" y="3203640"/>
            <a:ext cx="2482920" cy="2303640"/>
          </a:xfrm>
          <a:prstGeom prst="rect">
            <a:avLst/>
          </a:prstGeom>
          <a:noFill/>
          <a:ln w="0">
            <a:noFill/>
          </a:ln>
        </p:spPr>
      </p:pic>
      <p:pic>
        <p:nvPicPr>
          <p:cNvPr id="114" name="" descr=""/>
          <p:cNvPicPr/>
          <p:nvPr/>
        </p:nvPicPr>
        <p:blipFill>
          <a:blip r:embed="rId2"/>
          <a:stretch/>
        </p:blipFill>
        <p:spPr>
          <a:xfrm>
            <a:off x="2916000" y="3199320"/>
            <a:ext cx="2541240" cy="2307960"/>
          </a:xfrm>
          <a:prstGeom prst="rect">
            <a:avLst/>
          </a:prstGeom>
          <a:noFill/>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5"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116" name=""/>
          <p:cNvSpPr/>
          <p:nvPr/>
        </p:nvSpPr>
        <p:spPr>
          <a:xfrm>
            <a:off x="360000" y="755640"/>
            <a:ext cx="3995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Aslında putlar yok (8:4-6)</a:t>
            </a:r>
            <a:endParaRPr b="0" lang="bg-BG" sz="2000" strike="noStrike" u="none">
              <a:solidFill>
                <a:srgbClr val="000000"/>
              </a:solidFill>
              <a:effectLst/>
              <a:uFillTx/>
              <a:latin typeface="Arial"/>
            </a:endParaRPr>
          </a:p>
        </p:txBody>
      </p:sp>
      <p:sp>
        <p:nvSpPr>
          <p:cNvPr id="117" name=""/>
          <p:cNvSpPr/>
          <p:nvPr/>
        </p:nvSpPr>
        <p:spPr>
          <a:xfrm>
            <a:off x="430920" y="1332000"/>
            <a:ext cx="2700360" cy="3887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8:4-5</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4 Şimdi, putlara adanmış yemeklere gelelim: Biliyoruz, aslında dünyada put diye bir şey yok, birden başka Allah da yok. 5 İster gökte, ister yeryüzünde, belki Allah olarak geçen çok şey var. Nasıl da çok 'tanrılar' ve çok 'rabler' var.</a:t>
            </a:r>
            <a:endParaRPr b="0" lang="bg-BG" sz="1800" strike="noStrike" u="none">
              <a:solidFill>
                <a:srgbClr val="000000"/>
              </a:solidFill>
              <a:effectLst/>
              <a:uFillTx/>
              <a:latin typeface="Arial"/>
            </a:endParaRPr>
          </a:p>
        </p:txBody>
      </p:sp>
      <p:pic>
        <p:nvPicPr>
          <p:cNvPr id="118" name="" descr=""/>
          <p:cNvPicPr/>
          <p:nvPr/>
        </p:nvPicPr>
        <p:blipFill>
          <a:blip r:embed="rId1"/>
          <a:stretch/>
        </p:blipFill>
        <p:spPr>
          <a:xfrm>
            <a:off x="3348000" y="1478880"/>
            <a:ext cx="3787200" cy="2120400"/>
          </a:xfrm>
          <a:prstGeom prst="rect">
            <a:avLst/>
          </a:prstGeom>
          <a:noFill/>
          <a:ln w="0">
            <a:noFill/>
          </a:ln>
        </p:spPr>
      </p:pic>
      <p:pic>
        <p:nvPicPr>
          <p:cNvPr id="119" name="" descr=""/>
          <p:cNvPicPr/>
          <p:nvPr/>
        </p:nvPicPr>
        <p:blipFill>
          <a:blip r:embed="rId2"/>
          <a:srcRect l="6822" t="0" r="4356" b="0"/>
          <a:stretch/>
        </p:blipFill>
        <p:spPr>
          <a:xfrm>
            <a:off x="6696360" y="700200"/>
            <a:ext cx="3238560" cy="2431080"/>
          </a:xfrm>
          <a:prstGeom prst="rect">
            <a:avLst/>
          </a:prstGeom>
          <a:noFill/>
          <a:ln w="0">
            <a:noFill/>
          </a:ln>
        </p:spPr>
      </p:pic>
      <p:pic>
        <p:nvPicPr>
          <p:cNvPr id="120" name="" descr=""/>
          <p:cNvPicPr/>
          <p:nvPr/>
        </p:nvPicPr>
        <p:blipFill>
          <a:blip r:embed="rId3"/>
          <a:srcRect l="0" t="8406" r="0" b="3155"/>
          <a:stretch/>
        </p:blipFill>
        <p:spPr>
          <a:xfrm>
            <a:off x="5832000" y="2916000"/>
            <a:ext cx="4103280" cy="2266920"/>
          </a:xfrm>
          <a:prstGeom prst="rect">
            <a:avLst/>
          </a:prstGeom>
          <a:noFill/>
          <a:ln w="0">
            <a:noFill/>
          </a:ln>
        </p:spPr>
      </p:pic>
      <p:sp>
        <p:nvSpPr>
          <p:cNvPr id="121" name=""/>
          <p:cNvSpPr/>
          <p:nvPr/>
        </p:nvSpPr>
        <p:spPr>
          <a:xfrm>
            <a:off x="3348000" y="1116000"/>
            <a:ext cx="3131280" cy="43128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000000"/>
                </a:solidFill>
                <a:effectLst/>
                <a:uFillTx/>
                <a:latin typeface="Arial"/>
                <a:ea typeface="DejaVu Sans"/>
              </a:rPr>
              <a:t>Greklerin Olimpik tanrıları</a:t>
            </a:r>
            <a:endParaRPr b="0" lang="bg-BG" sz="1800" strike="noStrike" u="none">
              <a:solidFill>
                <a:srgbClr val="000000"/>
              </a:solidFill>
              <a:effectLst/>
              <a:uFillTx/>
              <a:latin typeface="Arial"/>
            </a:endParaRPr>
          </a:p>
        </p:txBody>
      </p:sp>
      <p:sp>
        <p:nvSpPr>
          <p:cNvPr id="122" name=""/>
          <p:cNvSpPr/>
          <p:nvPr/>
        </p:nvSpPr>
        <p:spPr>
          <a:xfrm>
            <a:off x="6336000" y="5220000"/>
            <a:ext cx="2879280" cy="34560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000000"/>
                </a:solidFill>
                <a:effectLst/>
                <a:uFillTx/>
                <a:latin typeface="Arial"/>
                <a:ea typeface="DejaVu Sans"/>
              </a:rPr>
              <a:t>Mısırlıların tenrıları</a:t>
            </a:r>
            <a:endParaRPr b="0" lang="bg-BG" sz="1800" strike="noStrike" u="none">
              <a:solidFill>
                <a:srgbClr val="000000"/>
              </a:solidFill>
              <a:effectLst/>
              <a:uFillTx/>
              <a:latin typeface="Arial"/>
            </a:endParaRPr>
          </a:p>
        </p:txBody>
      </p:sp>
      <p:sp>
        <p:nvSpPr>
          <p:cNvPr id="123" name=""/>
          <p:cNvSpPr/>
          <p:nvPr/>
        </p:nvSpPr>
        <p:spPr>
          <a:xfrm>
            <a:off x="6912000" y="756000"/>
            <a:ext cx="2914920" cy="34560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ffd700"/>
                </a:solidFill>
                <a:effectLst/>
                <a:uFillTx/>
                <a:latin typeface="Arial"/>
                <a:ea typeface="DejaVu Sans"/>
              </a:rPr>
              <a:t>Hintlilerin  tenrıları</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4"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125" name=""/>
          <p:cNvSpPr/>
          <p:nvPr/>
        </p:nvSpPr>
        <p:spPr>
          <a:xfrm>
            <a:off x="360000" y="755640"/>
            <a:ext cx="3995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Aslında putlar yok (8:4-6)</a:t>
            </a:r>
            <a:endParaRPr b="0" lang="bg-BG" sz="2000" strike="noStrike" u="none">
              <a:solidFill>
                <a:srgbClr val="000000"/>
              </a:solidFill>
              <a:effectLst/>
              <a:uFillTx/>
              <a:latin typeface="Arial"/>
            </a:endParaRPr>
          </a:p>
        </p:txBody>
      </p:sp>
      <p:sp>
        <p:nvSpPr>
          <p:cNvPr id="126" name=""/>
          <p:cNvSpPr/>
          <p:nvPr/>
        </p:nvSpPr>
        <p:spPr>
          <a:xfrm>
            <a:off x="430920" y="1332000"/>
            <a:ext cx="2700360" cy="1043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8:5</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Nasıl da çok 'tanrılar' ve çok 'rabler' var.</a:t>
            </a:r>
            <a:endParaRPr b="0" lang="bg-BG" sz="1800" strike="noStrike" u="none">
              <a:solidFill>
                <a:srgbClr val="000000"/>
              </a:solidFill>
              <a:effectLst/>
              <a:uFillTx/>
              <a:latin typeface="Arial"/>
            </a:endParaRPr>
          </a:p>
        </p:txBody>
      </p:sp>
      <p:sp>
        <p:nvSpPr>
          <p:cNvPr id="127" name=""/>
          <p:cNvSpPr/>
          <p:nvPr/>
        </p:nvSpPr>
        <p:spPr>
          <a:xfrm>
            <a:off x="3996000" y="1044000"/>
            <a:ext cx="4967280" cy="39528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8b0000"/>
                </a:solidFill>
                <a:effectLst/>
                <a:uFillTx/>
                <a:latin typeface="Arial"/>
                <a:ea typeface="DejaVu Sans"/>
              </a:rPr>
              <a:t>George Harrison: “My sweet Lord“ (1970)</a:t>
            </a:r>
            <a:endParaRPr b="0" lang="bg-BG" sz="1800" strike="noStrike" u="none">
              <a:solidFill>
                <a:srgbClr val="000000"/>
              </a:solidFill>
              <a:effectLst/>
              <a:uFillTx/>
              <a:latin typeface="Arial"/>
            </a:endParaRPr>
          </a:p>
        </p:txBody>
      </p:sp>
      <p:sp>
        <p:nvSpPr>
          <p:cNvPr id="128" name=""/>
          <p:cNvSpPr/>
          <p:nvPr/>
        </p:nvSpPr>
        <p:spPr>
          <a:xfrm>
            <a:off x="324000" y="2615040"/>
            <a:ext cx="2699280" cy="24775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bg-BG" sz="1800" strike="noStrike" u="none">
                <a:solidFill>
                  <a:srgbClr val="000000"/>
                </a:solidFill>
                <a:effectLst/>
                <a:uFillTx/>
                <a:latin typeface="Trebuchet MS"/>
                <a:ea typeface="DejaVu Sans"/>
              </a:rPr>
              <a:t>Harrison eski bir Gospel ilahisini „Oh happy day“ aldı, onu hem İsayı, hem de Krişnayı öven bir ilahiye çevirdi.</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Çok büyük bir hit oldu... 10 milyon defa satıldı.</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Bütün dünyada Hinduizmi yaydı.</a:t>
            </a:r>
            <a:endParaRPr b="0" lang="bg-BG" sz="1800" strike="noStrike" u="none">
              <a:solidFill>
                <a:srgbClr val="000000"/>
              </a:solidFill>
              <a:effectLst/>
              <a:uFillTx/>
              <a:latin typeface="Arial"/>
            </a:endParaRPr>
          </a:p>
        </p:txBody>
      </p:sp>
      <p:pic>
        <p:nvPicPr>
          <p:cNvPr id="129" name="" descr=""/>
          <p:cNvPicPr/>
          <p:nvPr/>
        </p:nvPicPr>
        <p:blipFill>
          <a:blip r:embed="rId1"/>
          <a:srcRect l="0" t="0" r="6734" b="0"/>
          <a:stretch/>
        </p:blipFill>
        <p:spPr>
          <a:xfrm flipH="1">
            <a:off x="7827480" y="1843560"/>
            <a:ext cx="1856520" cy="2971800"/>
          </a:xfrm>
          <a:prstGeom prst="rect">
            <a:avLst/>
          </a:prstGeom>
          <a:noFill/>
          <a:ln w="0">
            <a:noFill/>
          </a:ln>
        </p:spPr>
      </p:pic>
      <p:pic>
        <p:nvPicPr>
          <p:cNvPr id="130" name="" descr=""/>
          <p:cNvPicPr/>
          <p:nvPr/>
        </p:nvPicPr>
        <p:blipFill>
          <a:blip r:embed="rId2"/>
          <a:srcRect l="8760" t="0" r="6866" b="17400"/>
          <a:stretch/>
        </p:blipFill>
        <p:spPr>
          <a:xfrm flipH="1">
            <a:off x="3492720" y="1764000"/>
            <a:ext cx="1856520" cy="2987280"/>
          </a:xfrm>
          <a:prstGeom prst="rect">
            <a:avLst/>
          </a:prstGeom>
          <a:noFill/>
          <a:ln w="0">
            <a:noFill/>
          </a:ln>
        </p:spPr>
      </p:pic>
      <p:pic>
        <p:nvPicPr>
          <p:cNvPr id="131" name="" descr=""/>
          <p:cNvPicPr/>
          <p:nvPr/>
        </p:nvPicPr>
        <p:blipFill>
          <a:blip r:embed="rId3"/>
          <a:stretch/>
        </p:blipFill>
        <p:spPr>
          <a:xfrm>
            <a:off x="5581440" y="2268000"/>
            <a:ext cx="2038680" cy="1943280"/>
          </a:xfrm>
          <a:prstGeom prst="rect">
            <a:avLst/>
          </a:prstGeom>
          <a:noFill/>
          <a:ln w="0">
            <a:noFill/>
          </a:ln>
        </p:spPr>
      </p:pic>
      <p:sp>
        <p:nvSpPr>
          <p:cNvPr id="132" name=""/>
          <p:cNvSpPr/>
          <p:nvPr/>
        </p:nvSpPr>
        <p:spPr>
          <a:xfrm>
            <a:off x="3636000" y="5000040"/>
            <a:ext cx="1835280" cy="39528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000000"/>
                </a:solidFill>
                <a:effectLst/>
                <a:uFillTx/>
                <a:latin typeface="Arial"/>
                <a:ea typeface="DejaVu Sans"/>
              </a:rPr>
              <a:t>Haleluya !</a:t>
            </a:r>
            <a:endParaRPr b="0" lang="bg-BG" sz="1800" strike="noStrike" u="none">
              <a:solidFill>
                <a:srgbClr val="000000"/>
              </a:solidFill>
              <a:effectLst/>
              <a:uFillTx/>
              <a:latin typeface="Arial"/>
            </a:endParaRPr>
          </a:p>
        </p:txBody>
      </p:sp>
      <p:sp>
        <p:nvSpPr>
          <p:cNvPr id="133" name=""/>
          <p:cNvSpPr/>
          <p:nvPr/>
        </p:nvSpPr>
        <p:spPr>
          <a:xfrm>
            <a:off x="7776000" y="4968000"/>
            <a:ext cx="1835280" cy="39528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000000"/>
                </a:solidFill>
                <a:effectLst/>
                <a:uFillTx/>
                <a:latin typeface="Arial"/>
                <a:ea typeface="DejaVu Sans"/>
              </a:rPr>
              <a:t>Hare Krişna !</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34"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135" name=""/>
          <p:cNvSpPr/>
          <p:nvPr/>
        </p:nvSpPr>
        <p:spPr>
          <a:xfrm>
            <a:off x="648000" y="863640"/>
            <a:ext cx="3995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Aslında putlar yok (8:4-6)</a:t>
            </a:r>
            <a:endParaRPr b="0" lang="bg-BG" sz="2000" strike="noStrike" u="none">
              <a:solidFill>
                <a:srgbClr val="000000"/>
              </a:solidFill>
              <a:effectLst/>
              <a:uFillTx/>
              <a:latin typeface="Arial"/>
            </a:endParaRPr>
          </a:p>
        </p:txBody>
      </p:sp>
      <p:sp>
        <p:nvSpPr>
          <p:cNvPr id="136" name=""/>
          <p:cNvSpPr/>
          <p:nvPr/>
        </p:nvSpPr>
        <p:spPr>
          <a:xfrm>
            <a:off x="360000" y="1512000"/>
            <a:ext cx="2159280" cy="3563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8:6</a:t>
            </a:r>
            <a:endParaRPr b="0" lang="bg-BG" sz="1800" strike="noStrike" u="none">
              <a:solidFill>
                <a:srgbClr val="000000"/>
              </a:solidFill>
              <a:effectLst/>
              <a:uFillTx/>
              <a:latin typeface="Arial"/>
            </a:endParaRPr>
          </a:p>
          <a:p>
            <a:pPr marL="216000" indent="-216000">
              <a:lnSpc>
                <a:spcPct val="100000"/>
              </a:lnSpc>
              <a:spcBef>
                <a:spcPts val="113"/>
              </a:spcBef>
              <a:spcAft>
                <a:spcPts val="113"/>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Ama bizim için tek bir Baba </a:t>
            </a:r>
            <a:r>
              <a:rPr b="1" lang="de-DE" sz="1800" strike="noStrike" u="sng">
                <a:solidFill>
                  <a:srgbClr val="000000"/>
                </a:solidFill>
                <a:effectLst/>
                <a:uFillTx/>
                <a:latin typeface="Trebuchet MS"/>
                <a:ea typeface="DejaVu Sans"/>
              </a:rPr>
              <a:t>Allah</a:t>
            </a:r>
            <a:r>
              <a:rPr b="0" lang="de-DE" sz="1800" strike="noStrike" u="none">
                <a:solidFill>
                  <a:srgbClr val="000000"/>
                </a:solidFill>
                <a:effectLst/>
                <a:uFillTx/>
                <a:latin typeface="Trebuchet MS"/>
                <a:ea typeface="DejaVu Sans"/>
              </a:rPr>
              <a:t> var. Herşey Ondan oldu. Biz Onun için varız. </a:t>
            </a:r>
            <a:endParaRPr b="0" lang="bg-BG" sz="1800" strike="noStrike" u="none">
              <a:solidFill>
                <a:srgbClr val="000000"/>
              </a:solidFill>
              <a:effectLst/>
              <a:uFillTx/>
              <a:latin typeface="Arial"/>
            </a:endParaRPr>
          </a:p>
          <a:p>
            <a:pPr marL="216000" indent="-216000">
              <a:lnSpc>
                <a:spcPct val="100000"/>
              </a:lnSpc>
              <a:spcBef>
                <a:spcPts val="113"/>
              </a:spcBef>
              <a:spcAft>
                <a:spcPts val="113"/>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Ve tek bir </a:t>
            </a:r>
            <a:r>
              <a:rPr b="1" lang="de-DE" sz="1800" strike="noStrike" u="sng">
                <a:solidFill>
                  <a:srgbClr val="000000"/>
                </a:solidFill>
                <a:effectLst/>
                <a:uFillTx/>
                <a:latin typeface="Trebuchet MS"/>
                <a:ea typeface="DejaVu Sans"/>
              </a:rPr>
              <a:t>Rab</a:t>
            </a:r>
            <a:r>
              <a:rPr b="0" lang="de-DE" sz="1800" strike="noStrike" u="none">
                <a:solidFill>
                  <a:srgbClr val="000000"/>
                </a:solidFill>
                <a:effectLst/>
                <a:uFillTx/>
                <a:latin typeface="Trebuchet MS"/>
                <a:ea typeface="DejaVu Sans"/>
              </a:rPr>
              <a:t> var: o da İsa Mesih'tir. Her şey Onun eliyle oldu, biz de Onun eliyle olduk.</a:t>
            </a:r>
            <a:endParaRPr b="0" lang="bg-BG" sz="1800" strike="noStrike" u="none">
              <a:solidFill>
                <a:srgbClr val="000000"/>
              </a:solidFill>
              <a:effectLst/>
              <a:uFillTx/>
              <a:latin typeface="Arial"/>
            </a:endParaRPr>
          </a:p>
        </p:txBody>
      </p:sp>
      <p:pic>
        <p:nvPicPr>
          <p:cNvPr id="137" name="" descr=""/>
          <p:cNvPicPr/>
          <p:nvPr/>
        </p:nvPicPr>
        <p:blipFill>
          <a:blip r:embed="rId1"/>
          <a:stretch/>
        </p:blipFill>
        <p:spPr>
          <a:xfrm>
            <a:off x="7002720" y="821520"/>
            <a:ext cx="2824560" cy="3173760"/>
          </a:xfrm>
          <a:prstGeom prst="rect">
            <a:avLst/>
          </a:prstGeom>
          <a:noFill/>
          <a:ln w="0">
            <a:noFill/>
          </a:ln>
        </p:spPr>
      </p:pic>
      <p:sp>
        <p:nvSpPr>
          <p:cNvPr id="138" name=""/>
          <p:cNvSpPr/>
          <p:nvPr/>
        </p:nvSpPr>
        <p:spPr>
          <a:xfrm>
            <a:off x="5184000" y="936000"/>
            <a:ext cx="2879280" cy="1655280"/>
          </a:xfrm>
          <a:prstGeom prst="rect">
            <a:avLst/>
          </a:prstGeom>
          <a:solidFill>
            <a:srgbClr val="afeeee"/>
          </a:solid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ea typeface="DejaVu Sans"/>
              </a:rPr>
              <a:t>Yasa 6:4-6</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Kulak ver, ey İsrail! Yahve </a:t>
            </a:r>
            <a:r>
              <a:rPr b="1" lang="bg-BG" sz="1800" strike="noStrike" u="sng">
                <a:solidFill>
                  <a:srgbClr val="000000"/>
                </a:solidFill>
                <a:effectLst/>
                <a:uFillTx/>
                <a:latin typeface="Trebuchet MS"/>
                <a:ea typeface="DejaVu Sans"/>
              </a:rPr>
              <a:t>Tanrı</a:t>
            </a:r>
            <a:r>
              <a:rPr b="0" lang="bg-BG" sz="1800" strike="noStrike" u="none">
                <a:solidFill>
                  <a:srgbClr val="000000"/>
                </a:solidFill>
                <a:effectLst/>
                <a:uFillTx/>
                <a:latin typeface="Trebuchet MS"/>
                <a:ea typeface="DejaVu Sans"/>
              </a:rPr>
              <a:t>mız'dır, O tektir.</a:t>
            </a:r>
            <a:endParaRPr b="0" lang="bg-BG" sz="1800" strike="noStrike" u="none">
              <a:solidFill>
                <a:srgbClr val="000000"/>
              </a:solidFill>
              <a:effectLst/>
              <a:uFillTx/>
              <a:latin typeface="Arial"/>
            </a:endParaRPr>
          </a:p>
          <a:p>
            <a:pPr>
              <a:lnSpc>
                <a:spcPct val="100000"/>
              </a:lnSpc>
            </a:pPr>
            <a:r>
              <a:rPr b="0" i="1" lang="bg-BG" sz="1800" strike="noStrike" u="none">
                <a:solidFill>
                  <a:srgbClr val="000000"/>
                </a:solidFill>
                <a:effectLst/>
                <a:uFillTx/>
                <a:latin typeface="Trebuchet MS"/>
                <a:ea typeface="DejaVu Sans"/>
              </a:rPr>
              <a:t>(Şema Yitsrael, Adonay elohenu, Adonay ehad !) </a:t>
            </a:r>
            <a:endParaRPr b="0" lang="bg-BG" sz="1800" strike="noStrike" u="none">
              <a:solidFill>
                <a:srgbClr val="000000"/>
              </a:solidFill>
              <a:effectLst/>
              <a:uFillTx/>
              <a:latin typeface="Arial"/>
            </a:endParaRPr>
          </a:p>
        </p:txBody>
      </p:sp>
      <p:pic>
        <p:nvPicPr>
          <p:cNvPr id="139" name="" descr=""/>
          <p:cNvPicPr/>
          <p:nvPr/>
        </p:nvPicPr>
        <p:blipFill>
          <a:blip r:embed="rId2"/>
          <a:srcRect l="35391" t="0" r="3600" b="0"/>
          <a:stretch/>
        </p:blipFill>
        <p:spPr>
          <a:xfrm>
            <a:off x="2772000" y="2734560"/>
            <a:ext cx="2699280" cy="2520720"/>
          </a:xfrm>
          <a:prstGeom prst="rect">
            <a:avLst/>
          </a:prstGeom>
          <a:noFill/>
          <a:ln w="0">
            <a:noFill/>
          </a:ln>
        </p:spPr>
      </p:pic>
      <p:sp>
        <p:nvSpPr>
          <p:cNvPr id="140" name=""/>
          <p:cNvSpPr/>
          <p:nvPr/>
        </p:nvSpPr>
        <p:spPr>
          <a:xfrm>
            <a:off x="4032000" y="4235040"/>
            <a:ext cx="5075280" cy="1200240"/>
          </a:xfrm>
          <a:prstGeom prst="rect">
            <a:avLst/>
          </a:prstGeom>
          <a:solidFill>
            <a:srgbClr val="f0e68c"/>
          </a:solid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ea typeface="DejaVu Sans"/>
              </a:rPr>
              <a:t>Rom 10:9-10</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Eğer ağzınla açık açık söylersen, İsa </a:t>
            </a:r>
            <a:r>
              <a:rPr b="1" lang="bg-BG" sz="1800" strike="noStrike" u="sng">
                <a:solidFill>
                  <a:srgbClr val="000000"/>
                </a:solidFill>
                <a:effectLst/>
                <a:uFillTx/>
                <a:latin typeface="Trebuchet MS"/>
                <a:ea typeface="DejaVu Sans"/>
              </a:rPr>
              <a:t>Rab</a:t>
            </a:r>
            <a:r>
              <a:rPr b="0" lang="bg-BG" sz="1800" strike="noStrike" u="none">
                <a:solidFill>
                  <a:srgbClr val="000000"/>
                </a:solidFill>
                <a:effectLst/>
                <a:uFillTx/>
                <a:latin typeface="Trebuchet MS"/>
                <a:ea typeface="DejaVu Sans"/>
              </a:rPr>
              <a:t>'dir diye, ve yüreğinle iman edersen, Allah onu ölülerden diriltirdi diye, o zaman kurtulacan.</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1"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142" name=""/>
          <p:cNvSpPr/>
          <p:nvPr/>
        </p:nvSpPr>
        <p:spPr>
          <a:xfrm>
            <a:off x="648000" y="755640"/>
            <a:ext cx="7019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Bilgi zayıf imanlılara karşı sorumluluk getiriyor (8:7-13)</a:t>
            </a:r>
            <a:endParaRPr b="0" lang="bg-BG" sz="2000" strike="noStrike" u="none">
              <a:solidFill>
                <a:srgbClr val="000000"/>
              </a:solidFill>
              <a:effectLst/>
              <a:uFillTx/>
              <a:latin typeface="Arial"/>
            </a:endParaRPr>
          </a:p>
        </p:txBody>
      </p:sp>
      <p:sp>
        <p:nvSpPr>
          <p:cNvPr id="143" name=""/>
          <p:cNvSpPr/>
          <p:nvPr/>
        </p:nvSpPr>
        <p:spPr>
          <a:xfrm>
            <a:off x="142920" y="1332000"/>
            <a:ext cx="3636360" cy="2339280"/>
          </a:xfrm>
          <a:prstGeom prst="rect">
            <a:avLst/>
          </a:prstGeom>
          <a:solidFill>
            <a:srgbClr val="ffefd5"/>
          </a:solidFill>
          <a:ln w="0">
            <a:noFill/>
          </a:ln>
        </p:spPr>
        <p:style>
          <a:lnRef idx="0"/>
          <a:fillRef idx="0"/>
          <a:effectRef idx="0"/>
          <a:fontRef idx="minor"/>
        </p:style>
        <p:txBody>
          <a:bodyPr lIns="144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8:7</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Ama bu bilgi herkeste bulunmu-yor. Bazıları bugüne kadar sanı-yorlar, putlar bir şeydir. Onun için, sanki sahiden de putlara adanmış yemekler gibi yiyorlar, ve böylelikle onların zayıf duygusu kirleniyor.</a:t>
            </a:r>
            <a:endParaRPr b="0" lang="bg-BG" sz="1800" strike="noStrike" u="none">
              <a:solidFill>
                <a:srgbClr val="000000"/>
              </a:solidFill>
              <a:effectLst/>
              <a:uFillTx/>
              <a:latin typeface="Arial"/>
            </a:endParaRPr>
          </a:p>
        </p:txBody>
      </p:sp>
      <p:sp>
        <p:nvSpPr>
          <p:cNvPr id="144" name=""/>
          <p:cNvSpPr/>
          <p:nvPr/>
        </p:nvSpPr>
        <p:spPr>
          <a:xfrm>
            <a:off x="1512000" y="3780000"/>
            <a:ext cx="5939280" cy="17272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ea typeface="DejaVu Sans"/>
              </a:rPr>
              <a:t>Rom 14:22-23</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Senin inandığın ayrı bir meselen mi var? Sen onu Allahın önünde kendine sakla. Ne mutlu o adam, hani kabul ettiği meselelerde kendi kendini davalamıyor. </a:t>
            </a:r>
            <a:r>
              <a:rPr b="0" lang="bg-BG" sz="1400" strike="noStrike" u="none">
                <a:solidFill>
                  <a:srgbClr val="000000"/>
                </a:solidFill>
                <a:effectLst/>
                <a:uFillTx/>
                <a:latin typeface="Trebuchet MS"/>
                <a:ea typeface="DejaVu Sans"/>
              </a:rPr>
              <a:t>23</a:t>
            </a:r>
            <a:r>
              <a:rPr b="0" lang="bg-BG" sz="1800" strike="noStrike" u="none">
                <a:solidFill>
                  <a:srgbClr val="000000"/>
                </a:solidFill>
                <a:effectLst/>
                <a:uFillTx/>
                <a:latin typeface="Trebuchet MS"/>
                <a:ea typeface="DejaVu Sans"/>
              </a:rPr>
              <a:t> Ama kim yerken şüpe ederse, davalanıyor; çünkü o iş iman-dan değildir. Ve imandan gelmeyen herşey günahtır.</a:t>
            </a:r>
            <a:endParaRPr b="0" lang="bg-BG" sz="1800" strike="noStrike" u="none">
              <a:solidFill>
                <a:srgbClr val="000000"/>
              </a:solidFill>
              <a:effectLst/>
              <a:uFillTx/>
              <a:latin typeface="Arial"/>
            </a:endParaRPr>
          </a:p>
        </p:txBody>
      </p:sp>
      <p:pic>
        <p:nvPicPr>
          <p:cNvPr id="145" name="" descr=""/>
          <p:cNvPicPr/>
          <p:nvPr/>
        </p:nvPicPr>
        <p:blipFill>
          <a:blip r:embed="rId1"/>
          <a:srcRect l="8726" t="0" r="9730" b="0"/>
          <a:stretch/>
        </p:blipFill>
        <p:spPr>
          <a:xfrm>
            <a:off x="6524280" y="1296000"/>
            <a:ext cx="3303000" cy="2699280"/>
          </a:xfrm>
          <a:prstGeom prst="rect">
            <a:avLst/>
          </a:prstGeom>
          <a:noFill/>
          <a:ln w="0">
            <a:noFill/>
          </a:ln>
        </p:spPr>
      </p:pic>
      <p:sp>
        <p:nvSpPr>
          <p:cNvPr id="146" name=""/>
          <p:cNvSpPr/>
          <p:nvPr/>
        </p:nvSpPr>
        <p:spPr>
          <a:xfrm>
            <a:off x="4176000" y="1512000"/>
            <a:ext cx="2591280" cy="2159280"/>
          </a:xfrm>
          <a:prstGeom prst="rect">
            <a:avLst/>
          </a:prstGeom>
          <a:solidFill>
            <a:srgbClr val="fffff0"/>
          </a:solidFill>
          <a:ln w="0">
            <a:noFill/>
          </a:ln>
        </p:spPr>
        <p:style>
          <a:lnRef idx="0"/>
          <a:fillRef idx="0"/>
          <a:effectRef idx="0"/>
          <a:fontRef idx="minor"/>
        </p:style>
        <p:txBody>
          <a:bodyPr lIns="90000" rIns="90000" tIns="45000" bIns="45000" anchor="t">
            <a:spAutoFit/>
          </a:bodyPr>
          <a:p>
            <a:pPr>
              <a:lnSpc>
                <a:spcPct val="100000"/>
              </a:lnSpc>
            </a:pPr>
            <a:r>
              <a:rPr b="1" lang="bg-BG" sz="2000" strike="noStrike" u="none">
                <a:solidFill>
                  <a:srgbClr val="00008b"/>
                </a:solidFill>
                <a:effectLst/>
                <a:uFillTx/>
                <a:latin typeface="Palatino Linotype"/>
                <a:ea typeface="DejaVu Sans"/>
              </a:rPr>
              <a:t>Sakız çiğnemek günah değildir... ama sen onu günah sayarsan - ve gene de sakız çiğnersen... o zaman sahiden de günah işlemiş olursun !!</a:t>
            </a: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7"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148" name=""/>
          <p:cNvSpPr/>
          <p:nvPr/>
        </p:nvSpPr>
        <p:spPr>
          <a:xfrm>
            <a:off x="396000" y="1260000"/>
            <a:ext cx="3887280" cy="2159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8:8-9</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8</a:t>
            </a:r>
            <a:r>
              <a:rPr b="0" lang="de-DE" sz="1800" strike="noStrike" u="none">
                <a:solidFill>
                  <a:srgbClr val="000000"/>
                </a:solidFill>
                <a:effectLst/>
                <a:uFillTx/>
                <a:latin typeface="Trebuchet MS"/>
                <a:ea typeface="DejaVu Sans"/>
              </a:rPr>
              <a:t> Yiyentiler bizi Allaha yaklaştır-maz: yersek bir üstünlüğümüz yok. Yemesek de, eksiğimiz yok.</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9</a:t>
            </a:r>
            <a:r>
              <a:rPr b="0" lang="de-DE" sz="1800" strike="noStrike" u="none">
                <a:solidFill>
                  <a:srgbClr val="000000"/>
                </a:solidFill>
                <a:effectLst/>
                <a:uFillTx/>
                <a:latin typeface="Trebuchet MS"/>
                <a:ea typeface="DejaVu Sans"/>
              </a:rPr>
              <a:t> Ama dikkat edin, bu serbestliğiniz zayıf olanlar için sebep olmasın günaha düşmeye.</a:t>
            </a:r>
            <a:endParaRPr b="0" lang="bg-BG" sz="1800" strike="noStrike" u="none">
              <a:solidFill>
                <a:srgbClr val="000000"/>
              </a:solidFill>
              <a:effectLst/>
              <a:uFillTx/>
              <a:latin typeface="Arial"/>
            </a:endParaRPr>
          </a:p>
        </p:txBody>
      </p:sp>
      <p:sp>
        <p:nvSpPr>
          <p:cNvPr id="149" name=""/>
          <p:cNvSpPr/>
          <p:nvPr/>
        </p:nvSpPr>
        <p:spPr>
          <a:xfrm>
            <a:off x="1656000" y="719640"/>
            <a:ext cx="7019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Bilgi zayıf imanlılara karşı sorumluluk getiriyor (8:7-13)</a:t>
            </a:r>
            <a:endParaRPr b="0" lang="bg-BG" sz="2000" strike="noStrike" u="none">
              <a:solidFill>
                <a:srgbClr val="000000"/>
              </a:solidFill>
              <a:effectLst/>
              <a:uFillTx/>
              <a:latin typeface="Arial"/>
            </a:endParaRPr>
          </a:p>
        </p:txBody>
      </p:sp>
      <p:sp>
        <p:nvSpPr>
          <p:cNvPr id="150" name=""/>
          <p:cNvSpPr/>
          <p:nvPr/>
        </p:nvSpPr>
        <p:spPr>
          <a:xfrm>
            <a:off x="216000" y="3528000"/>
            <a:ext cx="4319280" cy="19468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ea typeface="DejaVu Sans"/>
              </a:rPr>
              <a:t>İbraniler 13:9 </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Türlü çeşit yabancı öğretişlerle sağa sola sürüklenmeyin. Çünkü iyidir, yürek merhamet ile sağlamlaştırılsın, değil yemek meseleleri ile - onlarla uğraşanlar ondan hiç bir fayda göremediler. (mesela:  Adventistler)</a:t>
            </a:r>
            <a:endParaRPr b="0" lang="bg-BG" sz="1800" strike="noStrike" u="none">
              <a:solidFill>
                <a:srgbClr val="000000"/>
              </a:solidFill>
              <a:effectLst/>
              <a:uFillTx/>
              <a:latin typeface="Arial"/>
            </a:endParaRPr>
          </a:p>
        </p:txBody>
      </p:sp>
      <p:pic>
        <p:nvPicPr>
          <p:cNvPr id="151" name="" descr=""/>
          <p:cNvPicPr/>
          <p:nvPr/>
        </p:nvPicPr>
        <p:blipFill>
          <a:blip r:embed="rId1"/>
          <a:stretch/>
        </p:blipFill>
        <p:spPr>
          <a:xfrm>
            <a:off x="4536000" y="1598400"/>
            <a:ext cx="1635480" cy="1351440"/>
          </a:xfrm>
          <a:prstGeom prst="rect">
            <a:avLst/>
          </a:prstGeom>
          <a:noFill/>
          <a:ln w="0">
            <a:noFill/>
          </a:ln>
        </p:spPr>
      </p:pic>
      <p:pic>
        <p:nvPicPr>
          <p:cNvPr id="152" name="" descr=""/>
          <p:cNvPicPr/>
          <p:nvPr/>
        </p:nvPicPr>
        <p:blipFill>
          <a:blip r:embed="rId2"/>
          <a:stretch/>
        </p:blipFill>
        <p:spPr>
          <a:xfrm>
            <a:off x="6648120" y="1584000"/>
            <a:ext cx="1119960" cy="1341360"/>
          </a:xfrm>
          <a:prstGeom prst="rect">
            <a:avLst/>
          </a:prstGeom>
          <a:noFill/>
          <a:ln w="0">
            <a:noFill/>
          </a:ln>
        </p:spPr>
      </p:pic>
      <p:pic>
        <p:nvPicPr>
          <p:cNvPr id="153" name="" descr=""/>
          <p:cNvPicPr/>
          <p:nvPr/>
        </p:nvPicPr>
        <p:blipFill>
          <a:blip r:embed="rId3"/>
          <a:stretch/>
        </p:blipFill>
        <p:spPr>
          <a:xfrm>
            <a:off x="8246880" y="3655080"/>
            <a:ext cx="1460880" cy="1140480"/>
          </a:xfrm>
          <a:prstGeom prst="rect">
            <a:avLst/>
          </a:prstGeom>
          <a:noFill/>
          <a:ln w="0">
            <a:noFill/>
          </a:ln>
        </p:spPr>
      </p:pic>
      <p:pic>
        <p:nvPicPr>
          <p:cNvPr id="154" name="" descr=""/>
          <p:cNvPicPr/>
          <p:nvPr/>
        </p:nvPicPr>
        <p:blipFill>
          <a:blip r:embed="rId4"/>
          <a:stretch/>
        </p:blipFill>
        <p:spPr>
          <a:xfrm>
            <a:off x="6222960" y="3821760"/>
            <a:ext cx="1677600" cy="1024920"/>
          </a:xfrm>
          <a:prstGeom prst="rect">
            <a:avLst/>
          </a:prstGeom>
          <a:noFill/>
          <a:ln w="0">
            <a:noFill/>
          </a:ln>
        </p:spPr>
      </p:pic>
      <p:pic>
        <p:nvPicPr>
          <p:cNvPr id="155" name="" descr=""/>
          <p:cNvPicPr/>
          <p:nvPr/>
        </p:nvPicPr>
        <p:blipFill>
          <a:blip r:embed="rId5"/>
          <a:stretch/>
        </p:blipFill>
        <p:spPr>
          <a:xfrm>
            <a:off x="4704480" y="3745800"/>
            <a:ext cx="1236600" cy="1095120"/>
          </a:xfrm>
          <a:prstGeom prst="rect">
            <a:avLst/>
          </a:prstGeom>
          <a:noFill/>
          <a:ln w="0">
            <a:noFill/>
          </a:ln>
        </p:spPr>
      </p:pic>
      <p:pic>
        <p:nvPicPr>
          <p:cNvPr id="156" name="" descr=""/>
          <p:cNvPicPr/>
          <p:nvPr/>
        </p:nvPicPr>
        <p:blipFill>
          <a:blip r:embed="rId6"/>
          <a:stretch/>
        </p:blipFill>
        <p:spPr>
          <a:xfrm>
            <a:off x="8415720" y="1851120"/>
            <a:ext cx="1340280" cy="798480"/>
          </a:xfrm>
          <a:prstGeom prst="rect">
            <a:avLst/>
          </a:prstGeom>
          <a:noFill/>
          <a:ln w="0">
            <a:noFill/>
          </a:ln>
        </p:spPr>
      </p:pic>
      <p:sp>
        <p:nvSpPr>
          <p:cNvPr id="157" name=""/>
          <p:cNvSpPr/>
          <p:nvPr/>
        </p:nvSpPr>
        <p:spPr>
          <a:xfrm>
            <a:off x="4525200" y="2952000"/>
            <a:ext cx="1738800" cy="735840"/>
          </a:xfrm>
          <a:prstGeom prst="rect">
            <a:avLst/>
          </a:prstGeom>
          <a:noFill/>
          <a:ln w="0">
            <a:noFill/>
          </a:ln>
        </p:spPr>
        <p:style>
          <a:lnRef idx="0"/>
          <a:fillRef idx="0"/>
          <a:effectRef idx="0"/>
          <a:fontRef idx="minor"/>
        </p:style>
        <p:txBody>
          <a:bodyPr lIns="90000" rIns="90000" tIns="60840" bIns="45000" anchor="t">
            <a:noAutofit/>
          </a:bodyPr>
          <a:p>
            <a:pPr algn="ctr">
              <a:lnSpc>
                <a:spcPct val="93000"/>
              </a:lnSpc>
              <a:tabLst>
                <a:tab algn="l" pos="0"/>
                <a:tab algn="l" pos="723960"/>
                <a:tab algn="l" pos="144792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Lst>
            </a:pPr>
            <a:r>
              <a:rPr b="1" lang="en-US" sz="1800" strike="noStrike" u="none">
                <a:solidFill>
                  <a:srgbClr val="0000ff"/>
                </a:solidFill>
                <a:effectLst/>
                <a:uFillTx/>
                <a:latin typeface="Arial"/>
                <a:ea typeface="DejaVu Sans"/>
              </a:rPr>
              <a:t>Müslümanlar:</a:t>
            </a:r>
            <a:endParaRPr b="0" lang="bg-BG" sz="1800" strike="noStrike" u="none">
              <a:solidFill>
                <a:srgbClr val="000000"/>
              </a:solidFill>
              <a:effectLst/>
              <a:uFillTx/>
              <a:latin typeface="Arial"/>
            </a:endParaRPr>
          </a:p>
          <a:p>
            <a:pPr algn="ctr">
              <a:lnSpc>
                <a:spcPct val="93000"/>
              </a:lnSpc>
              <a:tabLst>
                <a:tab algn="l" pos="0"/>
                <a:tab algn="l" pos="723960"/>
                <a:tab algn="l" pos="144792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Lst>
            </a:pPr>
            <a:r>
              <a:rPr b="1" lang="en-US" sz="1800" strike="noStrike" u="none">
                <a:solidFill>
                  <a:srgbClr val="000000"/>
                </a:solidFill>
                <a:effectLst/>
                <a:uFillTx/>
                <a:latin typeface="Arial"/>
                <a:ea typeface="DejaVu Sans"/>
              </a:rPr>
              <a:t>'Helal'</a:t>
            </a:r>
            <a:endParaRPr b="0" lang="bg-BG" sz="1800" strike="noStrike" u="none">
              <a:solidFill>
                <a:srgbClr val="000000"/>
              </a:solidFill>
              <a:effectLst/>
              <a:uFillTx/>
              <a:latin typeface="Arial"/>
            </a:endParaRPr>
          </a:p>
        </p:txBody>
      </p:sp>
      <p:sp>
        <p:nvSpPr>
          <p:cNvPr id="158" name=""/>
          <p:cNvSpPr/>
          <p:nvPr/>
        </p:nvSpPr>
        <p:spPr>
          <a:xfrm>
            <a:off x="6530400" y="2952000"/>
            <a:ext cx="1349280" cy="663840"/>
          </a:xfrm>
          <a:prstGeom prst="rect">
            <a:avLst/>
          </a:prstGeom>
          <a:noFill/>
          <a:ln w="0">
            <a:noFill/>
          </a:ln>
        </p:spPr>
        <p:style>
          <a:lnRef idx="0"/>
          <a:fillRef idx="0"/>
          <a:effectRef idx="0"/>
          <a:fontRef idx="minor"/>
        </p:style>
        <p:txBody>
          <a:bodyPr lIns="90000" rIns="90000" tIns="60840" bIns="45000" anchor="t">
            <a:noAutofit/>
          </a:bodyPr>
          <a:p>
            <a:pPr algn="ctr">
              <a:lnSpc>
                <a:spcPct val="93000"/>
              </a:lnSpc>
              <a:tabLst>
                <a:tab algn="l" pos="0"/>
                <a:tab algn="l" pos="723960"/>
                <a:tab algn="l" pos="144792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Lst>
            </a:pPr>
            <a:r>
              <a:rPr b="1" lang="en-US" sz="1800" strike="noStrike" u="none">
                <a:solidFill>
                  <a:srgbClr val="0000ff"/>
                </a:solidFill>
                <a:effectLst/>
                <a:uFillTx/>
                <a:latin typeface="Arial"/>
                <a:ea typeface="DejaVu Sans"/>
              </a:rPr>
              <a:t>Yahudiler:</a:t>
            </a:r>
            <a:endParaRPr b="0" lang="bg-BG" sz="1800" strike="noStrike" u="none">
              <a:solidFill>
                <a:srgbClr val="000000"/>
              </a:solidFill>
              <a:effectLst/>
              <a:uFillTx/>
              <a:latin typeface="Arial"/>
            </a:endParaRPr>
          </a:p>
          <a:p>
            <a:pPr algn="ctr">
              <a:lnSpc>
                <a:spcPct val="93000"/>
              </a:lnSpc>
              <a:tabLst>
                <a:tab algn="l" pos="0"/>
                <a:tab algn="l" pos="723960"/>
                <a:tab algn="l" pos="144792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Lst>
            </a:pPr>
            <a:r>
              <a:rPr b="1" lang="en-US" sz="1800" strike="noStrike" u="none">
                <a:solidFill>
                  <a:srgbClr val="000000"/>
                </a:solidFill>
                <a:effectLst/>
                <a:uFillTx/>
                <a:latin typeface="Arial"/>
                <a:ea typeface="DejaVu Sans"/>
              </a:rPr>
              <a:t>'Koşer'</a:t>
            </a:r>
            <a:endParaRPr b="0" lang="bg-BG" sz="1800" strike="noStrike" u="none">
              <a:solidFill>
                <a:srgbClr val="000000"/>
              </a:solidFill>
              <a:effectLst/>
              <a:uFillTx/>
              <a:latin typeface="Arial"/>
            </a:endParaRPr>
          </a:p>
        </p:txBody>
      </p:sp>
      <p:sp>
        <p:nvSpPr>
          <p:cNvPr id="159" name=""/>
          <p:cNvSpPr/>
          <p:nvPr/>
        </p:nvSpPr>
        <p:spPr>
          <a:xfrm>
            <a:off x="8280000" y="2952000"/>
            <a:ext cx="1456200" cy="662760"/>
          </a:xfrm>
          <a:prstGeom prst="rect">
            <a:avLst/>
          </a:prstGeom>
          <a:noFill/>
          <a:ln w="0">
            <a:noFill/>
          </a:ln>
        </p:spPr>
        <p:style>
          <a:lnRef idx="0"/>
          <a:fillRef idx="0"/>
          <a:effectRef idx="0"/>
          <a:fontRef idx="minor"/>
        </p:style>
        <p:txBody>
          <a:bodyPr lIns="90000" rIns="90000" tIns="60840" bIns="45000" anchor="t">
            <a:noAutofit/>
          </a:bodyPr>
          <a:p>
            <a:pPr algn="ctr">
              <a:lnSpc>
                <a:spcPct val="93000"/>
              </a:lnSpc>
              <a:tabLst>
                <a:tab algn="l" pos="0"/>
                <a:tab algn="l" pos="723960"/>
                <a:tab algn="l" pos="144792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Lst>
            </a:pPr>
            <a:r>
              <a:rPr b="1" lang="en-US" sz="1800" strike="noStrike" u="none">
                <a:solidFill>
                  <a:srgbClr val="0000ff"/>
                </a:solidFill>
                <a:effectLst/>
                <a:uFillTx/>
                <a:latin typeface="Arial"/>
                <a:ea typeface="DejaVu Sans"/>
              </a:rPr>
              <a:t>Hinduistler:</a:t>
            </a:r>
            <a:endParaRPr b="0" lang="bg-BG" sz="1800" strike="noStrike" u="none">
              <a:solidFill>
                <a:srgbClr val="000000"/>
              </a:solidFill>
              <a:effectLst/>
              <a:uFillTx/>
              <a:latin typeface="Arial"/>
            </a:endParaRPr>
          </a:p>
          <a:p>
            <a:pPr algn="ctr">
              <a:lnSpc>
                <a:spcPct val="93000"/>
              </a:lnSpc>
              <a:tabLst>
                <a:tab algn="l" pos="0"/>
                <a:tab algn="l" pos="723960"/>
                <a:tab algn="l" pos="144792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Lst>
            </a:pPr>
            <a:r>
              <a:rPr b="1" lang="en-US" sz="1800" strike="noStrike" u="none">
                <a:solidFill>
                  <a:srgbClr val="000000"/>
                </a:solidFill>
                <a:effectLst/>
                <a:uFillTx/>
                <a:latin typeface="Arial"/>
                <a:ea typeface="DejaVu Sans"/>
              </a:rPr>
              <a:t>'Şudda'</a:t>
            </a:r>
            <a:endParaRPr b="0" lang="bg-BG" sz="1800" strike="noStrike" u="none">
              <a:solidFill>
                <a:srgbClr val="000000"/>
              </a:solidFill>
              <a:effectLst/>
              <a:uFillTx/>
              <a:latin typeface="Arial"/>
            </a:endParaRPr>
          </a:p>
        </p:txBody>
      </p:sp>
      <p:sp>
        <p:nvSpPr>
          <p:cNvPr id="160" name=""/>
          <p:cNvSpPr/>
          <p:nvPr/>
        </p:nvSpPr>
        <p:spPr>
          <a:xfrm>
            <a:off x="4592880" y="3745800"/>
            <a:ext cx="1405800" cy="1150920"/>
          </a:xfrm>
          <a:prstGeom prst="line">
            <a:avLst/>
          </a:prstGeom>
          <a:ln w="72000">
            <a:solidFill>
              <a:srgbClr val="ff0000"/>
            </a:solidFill>
            <a:round/>
          </a:ln>
        </p:spPr>
        <p:style>
          <a:lnRef idx="0"/>
          <a:fillRef idx="0"/>
          <a:effectRef idx="0"/>
          <a:fontRef idx="minor"/>
        </p:style>
        <p:txBody>
          <a:bodyPr lIns="90000" rIns="90000" tIns="46800" bIns="46800" anchor="t">
            <a:noAutofit/>
          </a:bodyPr>
          <a:p>
            <a:endParaRPr b="0" lang="bg-BG" sz="1800" strike="noStrike" u="none">
              <a:solidFill>
                <a:srgbClr val="000000"/>
              </a:solidFill>
              <a:effectLst/>
              <a:uFillTx/>
              <a:latin typeface="Arial"/>
              <a:ea typeface="DejaVu Sans"/>
            </a:endParaRPr>
          </a:p>
        </p:txBody>
      </p:sp>
      <p:sp>
        <p:nvSpPr>
          <p:cNvPr id="161" name=""/>
          <p:cNvSpPr/>
          <p:nvPr/>
        </p:nvSpPr>
        <p:spPr>
          <a:xfrm flipV="1">
            <a:off x="4592880" y="3744000"/>
            <a:ext cx="1405800" cy="1153800"/>
          </a:xfrm>
          <a:prstGeom prst="line">
            <a:avLst/>
          </a:prstGeom>
          <a:ln w="72000">
            <a:solidFill>
              <a:srgbClr val="ff0000"/>
            </a:solidFill>
            <a:round/>
          </a:ln>
        </p:spPr>
        <p:style>
          <a:lnRef idx="0"/>
          <a:fillRef idx="0"/>
          <a:effectRef idx="0"/>
          <a:fontRef idx="minor"/>
        </p:style>
        <p:txBody>
          <a:bodyPr lIns="90000" rIns="90000" tIns="46800" bIns="46800" anchor="t">
            <a:noAutofit/>
          </a:bodyPr>
          <a:p>
            <a:endParaRPr b="0" lang="bg-BG" sz="1800" strike="noStrike" u="none">
              <a:solidFill>
                <a:srgbClr val="000000"/>
              </a:solidFill>
              <a:effectLst/>
              <a:uFillTx/>
              <a:latin typeface="Arial"/>
              <a:ea typeface="DejaVu Sans"/>
            </a:endParaRPr>
          </a:p>
        </p:txBody>
      </p:sp>
      <p:sp>
        <p:nvSpPr>
          <p:cNvPr id="162" name=""/>
          <p:cNvSpPr/>
          <p:nvPr/>
        </p:nvSpPr>
        <p:spPr>
          <a:xfrm>
            <a:off x="6504480" y="3745800"/>
            <a:ext cx="1405440" cy="1150920"/>
          </a:xfrm>
          <a:prstGeom prst="line">
            <a:avLst/>
          </a:prstGeom>
          <a:ln w="72000">
            <a:solidFill>
              <a:srgbClr val="ff0000"/>
            </a:solidFill>
            <a:round/>
          </a:ln>
        </p:spPr>
        <p:style>
          <a:lnRef idx="0"/>
          <a:fillRef idx="0"/>
          <a:effectRef idx="0"/>
          <a:fontRef idx="minor"/>
        </p:style>
        <p:txBody>
          <a:bodyPr lIns="90000" rIns="90000" tIns="46800" bIns="46800" anchor="t">
            <a:noAutofit/>
          </a:bodyPr>
          <a:p>
            <a:endParaRPr b="0" lang="bg-BG" sz="1800" strike="noStrike" u="none">
              <a:solidFill>
                <a:srgbClr val="000000"/>
              </a:solidFill>
              <a:effectLst/>
              <a:uFillTx/>
              <a:latin typeface="Arial"/>
              <a:ea typeface="DejaVu Sans"/>
            </a:endParaRPr>
          </a:p>
        </p:txBody>
      </p:sp>
      <p:sp>
        <p:nvSpPr>
          <p:cNvPr id="163" name=""/>
          <p:cNvSpPr/>
          <p:nvPr/>
        </p:nvSpPr>
        <p:spPr>
          <a:xfrm flipV="1">
            <a:off x="6504480" y="3744000"/>
            <a:ext cx="1405440" cy="1153800"/>
          </a:xfrm>
          <a:prstGeom prst="line">
            <a:avLst/>
          </a:prstGeom>
          <a:ln w="72000">
            <a:solidFill>
              <a:srgbClr val="ff0000"/>
            </a:solidFill>
            <a:round/>
          </a:ln>
        </p:spPr>
        <p:style>
          <a:lnRef idx="0"/>
          <a:fillRef idx="0"/>
          <a:effectRef idx="0"/>
          <a:fontRef idx="minor"/>
        </p:style>
        <p:txBody>
          <a:bodyPr lIns="90000" rIns="90000" tIns="46800" bIns="46800" anchor="t">
            <a:noAutofit/>
          </a:bodyPr>
          <a:p>
            <a:endParaRPr b="0" lang="bg-BG" sz="1800" strike="noStrike" u="none">
              <a:solidFill>
                <a:srgbClr val="000000"/>
              </a:solidFill>
              <a:effectLst/>
              <a:uFillTx/>
              <a:latin typeface="Arial"/>
              <a:ea typeface="DejaVu Sans"/>
            </a:endParaRPr>
          </a:p>
        </p:txBody>
      </p:sp>
      <p:sp>
        <p:nvSpPr>
          <p:cNvPr id="164" name=""/>
          <p:cNvSpPr/>
          <p:nvPr/>
        </p:nvSpPr>
        <p:spPr>
          <a:xfrm>
            <a:off x="8246880" y="3745800"/>
            <a:ext cx="1405440" cy="1150920"/>
          </a:xfrm>
          <a:prstGeom prst="line">
            <a:avLst/>
          </a:prstGeom>
          <a:ln w="72000">
            <a:solidFill>
              <a:srgbClr val="ff0000"/>
            </a:solidFill>
            <a:round/>
          </a:ln>
        </p:spPr>
        <p:style>
          <a:lnRef idx="0"/>
          <a:fillRef idx="0"/>
          <a:effectRef idx="0"/>
          <a:fontRef idx="minor"/>
        </p:style>
        <p:txBody>
          <a:bodyPr lIns="90000" rIns="90000" tIns="46800" bIns="46800" anchor="t">
            <a:noAutofit/>
          </a:bodyPr>
          <a:p>
            <a:endParaRPr b="0" lang="bg-BG" sz="1800" strike="noStrike" u="none">
              <a:solidFill>
                <a:srgbClr val="000000"/>
              </a:solidFill>
              <a:effectLst/>
              <a:uFillTx/>
              <a:latin typeface="Arial"/>
              <a:ea typeface="DejaVu Sans"/>
            </a:endParaRPr>
          </a:p>
        </p:txBody>
      </p:sp>
      <p:sp>
        <p:nvSpPr>
          <p:cNvPr id="165" name=""/>
          <p:cNvSpPr/>
          <p:nvPr/>
        </p:nvSpPr>
        <p:spPr>
          <a:xfrm flipV="1">
            <a:off x="8246880" y="3744000"/>
            <a:ext cx="1405440" cy="1153800"/>
          </a:xfrm>
          <a:prstGeom prst="line">
            <a:avLst/>
          </a:prstGeom>
          <a:ln w="72000">
            <a:solidFill>
              <a:srgbClr val="ff0000"/>
            </a:solidFill>
            <a:round/>
          </a:ln>
        </p:spPr>
        <p:style>
          <a:lnRef idx="0"/>
          <a:fillRef idx="0"/>
          <a:effectRef idx="0"/>
          <a:fontRef idx="minor"/>
        </p:style>
        <p:txBody>
          <a:bodyPr lIns="90000" rIns="90000" tIns="46800" bIns="46800" anchor="t">
            <a:noAutofit/>
          </a:bodyPr>
          <a:p>
            <a:endParaRPr b="0" lang="bg-BG" sz="1800" strike="noStrike" u="none">
              <a:solidFill>
                <a:srgbClr val="000000"/>
              </a:solidFill>
              <a:effectLst/>
              <a:uFillTx/>
              <a:latin typeface="Arial"/>
              <a:ea typeface="DejaVu Sans"/>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 name=""/>
          <p:cNvSpPr/>
          <p:nvPr/>
        </p:nvSpPr>
        <p:spPr>
          <a:xfrm>
            <a:off x="36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167" name=""/>
          <p:cNvSpPr/>
          <p:nvPr/>
        </p:nvSpPr>
        <p:spPr>
          <a:xfrm>
            <a:off x="2340000" y="864360"/>
            <a:ext cx="6479280" cy="25786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2200" strike="noStrike" u="none">
                <a:solidFill>
                  <a:srgbClr val="000000"/>
                </a:solidFill>
                <a:effectLst/>
                <a:uFillTx/>
                <a:latin typeface="Trebuchet MS"/>
                <a:ea typeface="DejaVu Sans"/>
              </a:rPr>
              <a:t>Bölüm 8-10da üç ayrı durum gösteriliyor:</a:t>
            </a:r>
            <a:endParaRPr b="0" lang="bg-BG" sz="2200" strike="noStrike" u="none">
              <a:solidFill>
                <a:srgbClr val="000000"/>
              </a:solidFill>
              <a:effectLst/>
              <a:uFillTx/>
              <a:latin typeface="Arial"/>
            </a:endParaRPr>
          </a:p>
          <a:p>
            <a:pPr>
              <a:lnSpc>
                <a:spcPct val="100000"/>
              </a:lnSpc>
            </a:pPr>
            <a:r>
              <a:rPr b="0" lang="bg-BG" sz="2200" strike="noStrike" u="none">
                <a:solidFill>
                  <a:srgbClr val="000000"/>
                </a:solidFill>
                <a:effectLst/>
                <a:uFillTx/>
                <a:latin typeface="Trebuchet MS"/>
                <a:ea typeface="DejaVu Sans"/>
              </a:rPr>
              <a:t>(1) Pazardan et almak</a:t>
            </a:r>
            <a:endParaRPr b="0" lang="bg-BG" sz="2200" strike="noStrike" u="none">
              <a:solidFill>
                <a:srgbClr val="000000"/>
              </a:solidFill>
              <a:effectLst/>
              <a:uFillTx/>
              <a:latin typeface="Arial"/>
            </a:endParaRPr>
          </a:p>
          <a:p>
            <a:pPr>
              <a:lnSpc>
                <a:spcPct val="100000"/>
              </a:lnSpc>
            </a:pPr>
            <a:r>
              <a:rPr b="0" lang="bg-BG" sz="2200" strike="noStrike" u="none">
                <a:solidFill>
                  <a:srgbClr val="000000"/>
                </a:solidFill>
                <a:effectLst/>
                <a:uFillTx/>
                <a:latin typeface="Trebuchet MS"/>
                <a:ea typeface="DejaVu Sans"/>
              </a:rPr>
              <a:t>(2) Bir komşunun evinde yemeğe katılmak</a:t>
            </a:r>
            <a:endParaRPr b="0" lang="bg-BG" sz="2200" strike="noStrike" u="none">
              <a:solidFill>
                <a:srgbClr val="000000"/>
              </a:solidFill>
              <a:effectLst/>
              <a:uFillTx/>
              <a:latin typeface="Arial"/>
            </a:endParaRPr>
          </a:p>
          <a:p>
            <a:pPr>
              <a:lnSpc>
                <a:spcPct val="100000"/>
              </a:lnSpc>
            </a:pPr>
            <a:r>
              <a:rPr b="0" lang="bg-BG" sz="2200" strike="noStrike" u="none">
                <a:solidFill>
                  <a:srgbClr val="000000"/>
                </a:solidFill>
                <a:effectLst/>
                <a:uFillTx/>
                <a:latin typeface="Trebuchet MS"/>
                <a:ea typeface="DejaVu Sans"/>
              </a:rPr>
              <a:t>(3) Bir putevinde bir sofraya katılmak</a:t>
            </a:r>
            <a:endParaRPr b="0" lang="bg-BG" sz="2200" strike="noStrike" u="none">
              <a:solidFill>
                <a:srgbClr val="000000"/>
              </a:solidFill>
              <a:effectLst/>
              <a:uFillTx/>
              <a:latin typeface="Arial"/>
            </a:endParaRPr>
          </a:p>
        </p:txBody>
      </p:sp>
      <p:pic>
        <p:nvPicPr>
          <p:cNvPr id="168" name="" descr=""/>
          <p:cNvPicPr/>
          <p:nvPr/>
        </p:nvPicPr>
        <p:blipFill>
          <a:blip r:embed="rId1"/>
          <a:srcRect l="9256" t="3847" r="19377" b="0"/>
          <a:stretch/>
        </p:blipFill>
        <p:spPr>
          <a:xfrm>
            <a:off x="6840360" y="2879640"/>
            <a:ext cx="3239280" cy="2807280"/>
          </a:xfrm>
          <a:prstGeom prst="rect">
            <a:avLst/>
          </a:prstGeom>
          <a:noFill/>
          <a:ln w="0">
            <a:noFill/>
          </a:ln>
        </p:spPr>
      </p:pic>
      <p:pic>
        <p:nvPicPr>
          <p:cNvPr id="169" name="" descr=""/>
          <p:cNvPicPr/>
          <p:nvPr/>
        </p:nvPicPr>
        <p:blipFill>
          <a:blip r:embed="rId2"/>
          <a:srcRect l="7748" t="0" r="19907" b="0"/>
          <a:stretch/>
        </p:blipFill>
        <p:spPr>
          <a:xfrm>
            <a:off x="0" y="2880000"/>
            <a:ext cx="3023280" cy="2807280"/>
          </a:xfrm>
          <a:prstGeom prst="rect">
            <a:avLst/>
          </a:prstGeom>
          <a:noFill/>
          <a:ln w="0">
            <a:noFill/>
          </a:ln>
        </p:spPr>
      </p:pic>
      <p:pic>
        <p:nvPicPr>
          <p:cNvPr id="170" name="" descr=""/>
          <p:cNvPicPr/>
          <p:nvPr/>
        </p:nvPicPr>
        <p:blipFill>
          <a:blip r:embed="rId3"/>
          <a:srcRect l="5244" t="0" r="5542" b="0"/>
          <a:stretch/>
        </p:blipFill>
        <p:spPr>
          <a:xfrm>
            <a:off x="3096000" y="2880000"/>
            <a:ext cx="3671280" cy="2807280"/>
          </a:xfrm>
          <a:prstGeom prst="rect">
            <a:avLst/>
          </a:prstGeom>
          <a:noFill/>
          <a:ln w="0">
            <a:noFill/>
          </a:ln>
        </p:spPr>
      </p:pic>
      <p:sp>
        <p:nvSpPr>
          <p:cNvPr id="171" name=""/>
          <p:cNvSpPr/>
          <p:nvPr/>
        </p:nvSpPr>
        <p:spPr>
          <a:xfrm>
            <a:off x="144000" y="2952000"/>
            <a:ext cx="604080" cy="575280"/>
          </a:xfrm>
          <a:prstGeom prst="pentagon">
            <a:avLst>
              <a:gd name="hf" fmla="val 105146"/>
              <a:gd name="vf" fmla="val 110557"/>
            </a:avLst>
          </a:prstGeom>
          <a:solidFill>
            <a:srgbClr val="ffff0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1" lang="bg-BG" sz="2400" strike="noStrike" u="none">
                <a:solidFill>
                  <a:srgbClr val="000000"/>
                </a:solidFill>
                <a:effectLst/>
                <a:uFillTx/>
                <a:latin typeface="Arial"/>
                <a:ea typeface="DejaVu Sans"/>
              </a:rPr>
              <a:t>1</a:t>
            </a:r>
            <a:endParaRPr b="0" lang="bg-BG" sz="2400" strike="noStrike" u="none">
              <a:solidFill>
                <a:srgbClr val="000000"/>
              </a:solidFill>
              <a:effectLst/>
              <a:uFillTx/>
              <a:latin typeface="Arial"/>
            </a:endParaRPr>
          </a:p>
        </p:txBody>
      </p:sp>
      <p:sp>
        <p:nvSpPr>
          <p:cNvPr id="172" name=""/>
          <p:cNvSpPr/>
          <p:nvPr/>
        </p:nvSpPr>
        <p:spPr>
          <a:xfrm>
            <a:off x="3283200" y="2988000"/>
            <a:ext cx="604080" cy="575280"/>
          </a:xfrm>
          <a:prstGeom prst="pentagon">
            <a:avLst>
              <a:gd name="hf" fmla="val 105146"/>
              <a:gd name="vf" fmla="val 110557"/>
            </a:avLst>
          </a:prstGeom>
          <a:solidFill>
            <a:srgbClr val="ffff0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1" lang="bg-BG" sz="2400" strike="noStrike" u="none">
                <a:solidFill>
                  <a:srgbClr val="000000"/>
                </a:solidFill>
                <a:effectLst/>
                <a:uFillTx/>
                <a:latin typeface="Arial"/>
                <a:ea typeface="DejaVu Sans"/>
              </a:rPr>
              <a:t>2</a:t>
            </a:r>
            <a:endParaRPr b="0" lang="bg-BG" sz="2400" strike="noStrike" u="none">
              <a:solidFill>
                <a:srgbClr val="000000"/>
              </a:solidFill>
              <a:effectLst/>
              <a:uFillTx/>
              <a:latin typeface="Arial"/>
            </a:endParaRPr>
          </a:p>
        </p:txBody>
      </p:sp>
      <p:sp>
        <p:nvSpPr>
          <p:cNvPr id="173" name=""/>
          <p:cNvSpPr/>
          <p:nvPr/>
        </p:nvSpPr>
        <p:spPr>
          <a:xfrm>
            <a:off x="6955200" y="2988000"/>
            <a:ext cx="604080" cy="575280"/>
          </a:xfrm>
          <a:prstGeom prst="pentagon">
            <a:avLst>
              <a:gd name="hf" fmla="val 105146"/>
              <a:gd name="vf" fmla="val 110557"/>
            </a:avLst>
          </a:prstGeom>
          <a:solidFill>
            <a:srgbClr val="ffff0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1" lang="bg-BG" sz="2400" strike="noStrike" u="none">
                <a:solidFill>
                  <a:srgbClr val="000000"/>
                </a:solidFill>
                <a:effectLst/>
                <a:uFillTx/>
                <a:latin typeface="Arial"/>
                <a:ea typeface="DejaVu Sans"/>
              </a:rPr>
              <a:t>3</a:t>
            </a:r>
            <a:endParaRPr b="0" lang="bg-BG"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
          <p:cNvSpPr/>
          <p:nvPr/>
        </p:nvSpPr>
        <p:spPr>
          <a:xfrm>
            <a:off x="36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175" name=""/>
          <p:cNvSpPr/>
          <p:nvPr/>
        </p:nvSpPr>
        <p:spPr>
          <a:xfrm>
            <a:off x="216000" y="864000"/>
            <a:ext cx="2699280" cy="12949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ea typeface="DejaVu Sans"/>
              </a:rPr>
              <a:t>Bölüm 8-10da üç ayrı durum gösteriliyor:</a:t>
            </a:r>
            <a:endParaRPr b="0" lang="bg-BG" sz="1800" strike="noStrike" u="none">
              <a:solidFill>
                <a:srgbClr val="000000"/>
              </a:solidFill>
              <a:effectLst/>
              <a:uFillTx/>
              <a:latin typeface="Arial"/>
            </a:endParaRPr>
          </a:p>
          <a:p>
            <a:pPr>
              <a:lnSpc>
                <a:spcPct val="100000"/>
              </a:lnSpc>
            </a:pPr>
            <a:r>
              <a:rPr b="1" lang="bg-BG" sz="1800" strike="noStrike" u="none">
                <a:solidFill>
                  <a:srgbClr val="0000ff"/>
                </a:solidFill>
                <a:effectLst/>
                <a:uFillTx/>
                <a:latin typeface="Trebuchet MS"/>
                <a:ea typeface="DejaVu Sans"/>
              </a:rPr>
              <a:t>(1) Pazardan et almak</a:t>
            </a:r>
            <a:endParaRPr b="0" lang="bg-BG" sz="1800" strike="noStrike" u="none">
              <a:solidFill>
                <a:srgbClr val="000000"/>
              </a:solidFill>
              <a:effectLst/>
              <a:uFillTx/>
              <a:latin typeface="Arial"/>
            </a:endParaRPr>
          </a:p>
          <a:p>
            <a:pPr>
              <a:lnSpc>
                <a:spcPct val="100000"/>
              </a:lnSpc>
            </a:pPr>
            <a:endParaRPr b="0" lang="bg-BG" sz="1800" strike="noStrike" u="none">
              <a:solidFill>
                <a:srgbClr val="000000"/>
              </a:solidFill>
              <a:effectLst/>
              <a:uFillTx/>
              <a:latin typeface="Arial"/>
            </a:endParaRPr>
          </a:p>
        </p:txBody>
      </p:sp>
      <p:pic>
        <p:nvPicPr>
          <p:cNvPr id="176" name="" descr=""/>
          <p:cNvPicPr/>
          <p:nvPr/>
        </p:nvPicPr>
        <p:blipFill>
          <a:blip r:embed="rId1"/>
          <a:srcRect l="7748" t="0" r="19907" b="0"/>
          <a:stretch/>
        </p:blipFill>
        <p:spPr>
          <a:xfrm>
            <a:off x="0" y="2880000"/>
            <a:ext cx="3023280" cy="2807280"/>
          </a:xfrm>
          <a:prstGeom prst="rect">
            <a:avLst/>
          </a:prstGeom>
          <a:noFill/>
          <a:ln w="0">
            <a:noFill/>
          </a:ln>
        </p:spPr>
      </p:pic>
      <p:sp>
        <p:nvSpPr>
          <p:cNvPr id="177" name=""/>
          <p:cNvSpPr/>
          <p:nvPr/>
        </p:nvSpPr>
        <p:spPr>
          <a:xfrm>
            <a:off x="144000" y="2952000"/>
            <a:ext cx="604080" cy="575280"/>
          </a:xfrm>
          <a:prstGeom prst="pentagon">
            <a:avLst>
              <a:gd name="hf" fmla="val 105146"/>
              <a:gd name="vf" fmla="val 110557"/>
            </a:avLst>
          </a:prstGeom>
          <a:solidFill>
            <a:srgbClr val="ffff0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1" lang="bg-BG" sz="2400" strike="noStrike" u="none">
                <a:solidFill>
                  <a:srgbClr val="000000"/>
                </a:solidFill>
                <a:effectLst/>
                <a:uFillTx/>
                <a:latin typeface="Arial"/>
                <a:ea typeface="DejaVu Sans"/>
              </a:rPr>
              <a:t>1</a:t>
            </a:r>
            <a:endParaRPr b="0" lang="bg-BG" sz="2400" strike="noStrike" u="none">
              <a:solidFill>
                <a:srgbClr val="000000"/>
              </a:solidFill>
              <a:effectLst/>
              <a:uFillTx/>
              <a:latin typeface="Arial"/>
            </a:endParaRPr>
          </a:p>
        </p:txBody>
      </p:sp>
      <p:sp>
        <p:nvSpPr>
          <p:cNvPr id="178" name=""/>
          <p:cNvSpPr/>
          <p:nvPr/>
        </p:nvSpPr>
        <p:spPr>
          <a:xfrm>
            <a:off x="4176000" y="900000"/>
            <a:ext cx="4859280" cy="1295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10:25-26</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25 Pazarda ne satılırsa yiyin ve hiç duygunuza bakarak araştırmayın. 26 Çünkü zaten dünya ve onun içinde olan herşey Allahındır.</a:t>
            </a:r>
            <a:endParaRPr b="0" lang="bg-BG" sz="1800" strike="noStrike" u="none">
              <a:solidFill>
                <a:srgbClr val="000000"/>
              </a:solidFill>
              <a:effectLst/>
              <a:uFillTx/>
              <a:latin typeface="Arial"/>
            </a:endParaRPr>
          </a:p>
        </p:txBody>
      </p:sp>
      <p:sp>
        <p:nvSpPr>
          <p:cNvPr id="179" name=""/>
          <p:cNvSpPr/>
          <p:nvPr/>
        </p:nvSpPr>
        <p:spPr>
          <a:xfrm>
            <a:off x="3744000" y="2448000"/>
            <a:ext cx="6047280" cy="3030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ea typeface="DejaVu Sans"/>
              </a:rPr>
              <a:t>Çıkış 19:5</a:t>
            </a:r>
            <a:r>
              <a:rPr b="0" lang="bg-BG" sz="1800" strike="noStrike" u="none">
                <a:solidFill>
                  <a:srgbClr val="000000"/>
                </a:solidFill>
                <a:effectLst/>
                <a:uFillTx/>
                <a:latin typeface="Trebuchet MS"/>
                <a:ea typeface="DejaVu Sans"/>
              </a:rPr>
              <a:t>    Şimdi sözümü dikkatle dinler, antlaşmama uyarsanız, bütün uluslar içinde öz halkım olursunuz. Çünkü yeryüzünün tümü benimdir. </a:t>
            </a:r>
            <a:endParaRPr b="0" lang="bg-BG" sz="1800" strike="noStrike" u="none">
              <a:solidFill>
                <a:srgbClr val="000000"/>
              </a:solidFill>
              <a:effectLst/>
              <a:uFillTx/>
              <a:latin typeface="Arial"/>
            </a:endParaRPr>
          </a:p>
          <a:p>
            <a:pPr>
              <a:lnSpc>
                <a:spcPct val="100000"/>
              </a:lnSpc>
            </a:pPr>
            <a:r>
              <a:rPr b="1" lang="bg-BG" sz="1800" strike="noStrike" u="none">
                <a:solidFill>
                  <a:srgbClr val="000000"/>
                </a:solidFill>
                <a:effectLst/>
                <a:uFillTx/>
                <a:latin typeface="Trebuchet MS"/>
                <a:ea typeface="DejaVu Sans"/>
              </a:rPr>
              <a:t>Eyub 41:11</a:t>
            </a:r>
            <a:r>
              <a:rPr b="0" lang="bg-BG" sz="1800" strike="noStrike" u="none">
                <a:solidFill>
                  <a:srgbClr val="000000"/>
                </a:solidFill>
                <a:effectLst/>
                <a:uFillTx/>
                <a:latin typeface="Trebuchet MS"/>
                <a:ea typeface="DejaVu Sans"/>
              </a:rPr>
              <a:t>   Kim benden hesap vermemi isteyebilir? Göklerin altında ne varsa bana aittir. </a:t>
            </a:r>
            <a:endParaRPr b="0" lang="bg-BG" sz="1800" strike="noStrike" u="none">
              <a:solidFill>
                <a:srgbClr val="000000"/>
              </a:solidFill>
              <a:effectLst/>
              <a:uFillTx/>
              <a:latin typeface="Arial"/>
            </a:endParaRPr>
          </a:p>
          <a:p>
            <a:pPr>
              <a:lnSpc>
                <a:spcPct val="100000"/>
              </a:lnSpc>
            </a:pPr>
            <a:r>
              <a:rPr b="1" lang="bg-BG" sz="1800" strike="noStrike" u="none">
                <a:solidFill>
                  <a:srgbClr val="000000"/>
                </a:solidFill>
                <a:effectLst/>
                <a:uFillTx/>
                <a:latin typeface="Trebuchet MS"/>
                <a:ea typeface="DejaVu Sans"/>
              </a:rPr>
              <a:t>Mez 50:11-13</a:t>
            </a:r>
            <a:r>
              <a:rPr b="0" lang="bg-BG" sz="1800" strike="noStrike" u="none">
                <a:solidFill>
                  <a:srgbClr val="000000"/>
                </a:solidFill>
                <a:effectLst/>
                <a:uFillTx/>
                <a:latin typeface="Trebuchet MS"/>
                <a:ea typeface="DejaVu Sans"/>
              </a:rPr>
              <a:t>   Dağlardaki bütün kuşları korurum, Kırlardaki bütün yabanıl hayvanlar benimdir. </a:t>
            </a:r>
            <a:r>
              <a:rPr b="0" lang="bg-BG" sz="1400" strike="noStrike" u="none">
                <a:solidFill>
                  <a:srgbClr val="000000"/>
                </a:solidFill>
                <a:effectLst/>
                <a:uFillTx/>
                <a:latin typeface="Trebuchet MS"/>
                <a:ea typeface="DejaVu Sans"/>
              </a:rPr>
              <a:t>12</a:t>
            </a:r>
            <a:r>
              <a:rPr b="0" lang="bg-BG" sz="1800" strike="noStrike" u="none">
                <a:solidFill>
                  <a:srgbClr val="000000"/>
                </a:solidFill>
                <a:effectLst/>
                <a:uFillTx/>
                <a:latin typeface="Trebuchet MS"/>
                <a:ea typeface="DejaVu Sans"/>
              </a:rPr>
              <a:t>  Acıksam sana söylemezdim, Çünkü bütün dünya ve içindekiler benimdir.  </a:t>
            </a:r>
            <a:r>
              <a:rPr b="0" lang="bg-BG" sz="1400" strike="noStrike" u="none">
                <a:solidFill>
                  <a:srgbClr val="000000"/>
                </a:solidFill>
                <a:effectLst/>
                <a:uFillTx/>
                <a:latin typeface="Trebuchet MS"/>
                <a:ea typeface="DejaVu Sans"/>
              </a:rPr>
              <a:t>13</a:t>
            </a:r>
            <a:r>
              <a:rPr b="0" lang="bg-BG" sz="1800" strike="noStrike" u="none">
                <a:solidFill>
                  <a:srgbClr val="000000"/>
                </a:solidFill>
                <a:effectLst/>
                <a:uFillTx/>
                <a:latin typeface="Trebuchet MS"/>
                <a:ea typeface="DejaVu Sans"/>
              </a:rPr>
              <a:t>  Ben boğa eti yer miyim? Ya da keçi kanı içer miyim? (“Kurban etine ihtiyacım yok“)</a:t>
            </a:r>
            <a:endParaRPr b="0" lang="bg-BG" sz="1800" strike="noStrike" u="none">
              <a:solidFill>
                <a:srgbClr val="000000"/>
              </a:solidFill>
              <a:effectLst/>
              <a:uFillTx/>
              <a:latin typeface="Arial"/>
            </a:endParaRPr>
          </a:p>
        </p:txBody>
      </p:sp>
      <p:sp>
        <p:nvSpPr>
          <p:cNvPr id="180" name=""/>
          <p:cNvSpPr/>
          <p:nvPr/>
        </p:nvSpPr>
        <p:spPr>
          <a:xfrm>
            <a:off x="0" y="1908000"/>
            <a:ext cx="3167280" cy="93528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buClr>
                <a:srgbClr val="000000"/>
              </a:buClr>
              <a:buSzPct val="45000"/>
              <a:buFont typeface="Wingdings" charset="2"/>
              <a:buChar char=""/>
            </a:pPr>
            <a:r>
              <a:rPr b="0" lang="bg-BG" sz="1800" strike="noStrike" u="none">
                <a:solidFill>
                  <a:srgbClr val="000000"/>
                </a:solidFill>
                <a:effectLst/>
                <a:uFillTx/>
                <a:latin typeface="Trebuchet MS"/>
                <a:ea typeface="DejaVu Sans"/>
              </a:rPr>
              <a:t>Et aldığın zaman yalnızsın, kimsenin vicdanına yük olmuyorsun.</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
          <p:cNvSpPr/>
          <p:nvPr/>
        </p:nvSpPr>
        <p:spPr>
          <a:xfrm>
            <a:off x="36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182" name=""/>
          <p:cNvSpPr/>
          <p:nvPr/>
        </p:nvSpPr>
        <p:spPr>
          <a:xfrm>
            <a:off x="288000" y="972000"/>
            <a:ext cx="3239280" cy="12229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ea typeface="DejaVu Sans"/>
              </a:rPr>
              <a:t>Bölüm 8-10da üç ayrı durum gösteriliyor:</a:t>
            </a:r>
            <a:endParaRPr b="0" lang="bg-BG" sz="1800" strike="noStrike" u="none">
              <a:solidFill>
                <a:srgbClr val="000000"/>
              </a:solidFill>
              <a:effectLst/>
              <a:uFillTx/>
              <a:latin typeface="Arial"/>
            </a:endParaRPr>
          </a:p>
          <a:p>
            <a:pPr>
              <a:lnSpc>
                <a:spcPct val="100000"/>
              </a:lnSpc>
            </a:pPr>
            <a:r>
              <a:rPr b="1" lang="bg-BG" sz="1800" strike="noStrike" u="none">
                <a:solidFill>
                  <a:srgbClr val="0000ff"/>
                </a:solidFill>
                <a:effectLst/>
                <a:uFillTx/>
                <a:latin typeface="Trebuchet MS"/>
                <a:ea typeface="DejaVu Sans"/>
              </a:rPr>
              <a:t>(2) Bir komşunun evinde yemeğe katılmak</a:t>
            </a:r>
            <a:endParaRPr b="0" lang="bg-BG" sz="1800" strike="noStrike" u="none">
              <a:solidFill>
                <a:srgbClr val="000000"/>
              </a:solidFill>
              <a:effectLst/>
              <a:uFillTx/>
              <a:latin typeface="Arial"/>
            </a:endParaRPr>
          </a:p>
        </p:txBody>
      </p:sp>
      <p:pic>
        <p:nvPicPr>
          <p:cNvPr id="183" name="" descr=""/>
          <p:cNvPicPr/>
          <p:nvPr/>
        </p:nvPicPr>
        <p:blipFill>
          <a:blip r:embed="rId1"/>
          <a:srcRect l="5244" t="0" r="5542" b="0"/>
          <a:stretch/>
        </p:blipFill>
        <p:spPr>
          <a:xfrm>
            <a:off x="0" y="2880000"/>
            <a:ext cx="3671280" cy="2807280"/>
          </a:xfrm>
          <a:prstGeom prst="rect">
            <a:avLst/>
          </a:prstGeom>
          <a:noFill/>
          <a:ln w="0">
            <a:noFill/>
          </a:ln>
        </p:spPr>
      </p:pic>
      <p:sp>
        <p:nvSpPr>
          <p:cNvPr id="184" name=""/>
          <p:cNvSpPr/>
          <p:nvPr/>
        </p:nvSpPr>
        <p:spPr>
          <a:xfrm>
            <a:off x="187200" y="2988000"/>
            <a:ext cx="604080" cy="575280"/>
          </a:xfrm>
          <a:prstGeom prst="pentagon">
            <a:avLst>
              <a:gd name="hf" fmla="val 105146"/>
              <a:gd name="vf" fmla="val 110557"/>
            </a:avLst>
          </a:prstGeom>
          <a:solidFill>
            <a:srgbClr val="ffff0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1" lang="bg-BG" sz="2400" strike="noStrike" u="none">
                <a:solidFill>
                  <a:srgbClr val="000000"/>
                </a:solidFill>
                <a:effectLst/>
                <a:uFillTx/>
                <a:latin typeface="Arial"/>
                <a:ea typeface="DejaVu Sans"/>
              </a:rPr>
              <a:t>2</a:t>
            </a:r>
            <a:endParaRPr b="0" lang="bg-BG" sz="2400" strike="noStrike" u="none">
              <a:solidFill>
                <a:srgbClr val="000000"/>
              </a:solidFill>
              <a:effectLst/>
              <a:uFillTx/>
              <a:latin typeface="Arial"/>
            </a:endParaRPr>
          </a:p>
        </p:txBody>
      </p:sp>
      <p:sp>
        <p:nvSpPr>
          <p:cNvPr id="185" name=""/>
          <p:cNvSpPr/>
          <p:nvPr/>
        </p:nvSpPr>
        <p:spPr>
          <a:xfrm>
            <a:off x="3888000" y="756000"/>
            <a:ext cx="5939280" cy="3779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10:27-30</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27</a:t>
            </a:r>
            <a:r>
              <a:rPr b="0" lang="de-DE" sz="1800" strike="noStrike" u="none">
                <a:solidFill>
                  <a:srgbClr val="000000"/>
                </a:solidFill>
                <a:effectLst/>
                <a:uFillTx/>
                <a:latin typeface="Trebuchet MS"/>
                <a:ea typeface="DejaVu Sans"/>
              </a:rPr>
              <a:t> Ama diyelim, imansızlardan biri sizi davet etti, sizin de gitmeye niyetiniz var. O vakıt önünüze ne koyarlarsa yiyin, hiç duygunuza bakıp soru sormadan.</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28</a:t>
            </a:r>
            <a:r>
              <a:rPr b="0" lang="de-DE" sz="1800" strike="noStrike" u="none">
                <a:solidFill>
                  <a:srgbClr val="000000"/>
                </a:solidFill>
                <a:effectLst/>
                <a:uFillTx/>
                <a:latin typeface="Trebuchet MS"/>
                <a:ea typeface="DejaVu Sans"/>
              </a:rPr>
              <a:t> Ama birisi derse, "Bu yiyentiler bir puta adanmıştır", o vakıt yemeyin: hem onu söyleyen kişinin hatırı için, hem de duygudan için.</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29</a:t>
            </a:r>
            <a:r>
              <a:rPr b="0" lang="de-DE" sz="1800" strike="noStrike" u="none">
                <a:solidFill>
                  <a:srgbClr val="000000"/>
                </a:solidFill>
                <a:effectLst/>
                <a:uFillTx/>
                <a:latin typeface="Trebuchet MS"/>
                <a:ea typeface="DejaVu Sans"/>
              </a:rPr>
              <a:t> Duygu derken, senin duygun değil, onun duygusu demek istiyorum. Çünkü nasıl oluyor da, başkasının duygusu kalkacak, benim serbestliğimi davalasın?</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30</a:t>
            </a:r>
            <a:r>
              <a:rPr b="0" lang="de-DE" sz="1800" strike="noStrike" u="none">
                <a:solidFill>
                  <a:srgbClr val="000000"/>
                </a:solidFill>
                <a:effectLst/>
                <a:uFillTx/>
                <a:latin typeface="Trebuchet MS"/>
                <a:ea typeface="DejaVu Sans"/>
              </a:rPr>
              <a:t> Ama ben şükür edip yemek yersem, niçin başkaları kalkıp şükür ettiğim o şeylerden için beni kötülesinler?</a:t>
            </a:r>
            <a:endParaRPr b="0" lang="bg-BG" sz="1800" strike="noStrike" u="none">
              <a:solidFill>
                <a:srgbClr val="000000"/>
              </a:solidFill>
              <a:effectLst/>
              <a:uFillTx/>
              <a:latin typeface="Arial"/>
            </a:endParaRPr>
          </a:p>
        </p:txBody>
      </p:sp>
      <p:sp>
        <p:nvSpPr>
          <p:cNvPr id="186" name=""/>
          <p:cNvSpPr/>
          <p:nvPr/>
        </p:nvSpPr>
        <p:spPr>
          <a:xfrm>
            <a:off x="3852000" y="4644000"/>
            <a:ext cx="5975280" cy="88560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Burada zor anlaşılan bir nokta var: bir imansız, iki imanlıyı davet ediyor: birisi güçlü, kurban etleri yiyor, öbürü zayıf, kurban etlerden sakınıyor.</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7" name=""/>
          <p:cNvSpPr/>
          <p:nvPr/>
        </p:nvSpPr>
        <p:spPr>
          <a:xfrm>
            <a:off x="36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188" name=""/>
          <p:cNvSpPr/>
          <p:nvPr/>
        </p:nvSpPr>
        <p:spPr>
          <a:xfrm>
            <a:off x="216000" y="900360"/>
            <a:ext cx="2915280" cy="12229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ea typeface="DejaVu Sans"/>
              </a:rPr>
              <a:t>Bölüm 8-10da üç ayrı durum gösteriliyor:</a:t>
            </a:r>
            <a:endParaRPr b="0" lang="bg-BG" sz="1800" strike="noStrike" u="none">
              <a:solidFill>
                <a:srgbClr val="000000"/>
              </a:solidFill>
              <a:effectLst/>
              <a:uFillTx/>
              <a:latin typeface="Arial"/>
            </a:endParaRPr>
          </a:p>
          <a:p>
            <a:pPr>
              <a:lnSpc>
                <a:spcPct val="100000"/>
              </a:lnSpc>
            </a:pPr>
            <a:r>
              <a:rPr b="1" lang="bg-BG" sz="1800" strike="noStrike" u="none">
                <a:solidFill>
                  <a:srgbClr val="0000ff"/>
                </a:solidFill>
                <a:effectLst/>
                <a:uFillTx/>
                <a:latin typeface="Trebuchet MS"/>
                <a:ea typeface="DejaVu Sans"/>
              </a:rPr>
              <a:t>(3) Bir putevinde bir sofraya katılmak</a:t>
            </a:r>
            <a:endParaRPr b="0" lang="bg-BG" sz="1800" strike="noStrike" u="none">
              <a:solidFill>
                <a:srgbClr val="000000"/>
              </a:solidFill>
              <a:effectLst/>
              <a:uFillTx/>
              <a:latin typeface="Arial"/>
            </a:endParaRPr>
          </a:p>
        </p:txBody>
      </p:sp>
      <p:pic>
        <p:nvPicPr>
          <p:cNvPr id="189" name="" descr=""/>
          <p:cNvPicPr/>
          <p:nvPr/>
        </p:nvPicPr>
        <p:blipFill>
          <a:blip r:embed="rId1"/>
          <a:srcRect l="9256" t="3847" r="19377" b="0"/>
          <a:stretch/>
        </p:blipFill>
        <p:spPr>
          <a:xfrm>
            <a:off x="0" y="2692800"/>
            <a:ext cx="3455280" cy="2994480"/>
          </a:xfrm>
          <a:prstGeom prst="rect">
            <a:avLst/>
          </a:prstGeom>
          <a:noFill/>
          <a:ln w="0">
            <a:noFill/>
          </a:ln>
        </p:spPr>
      </p:pic>
      <p:sp>
        <p:nvSpPr>
          <p:cNvPr id="190" name=""/>
          <p:cNvSpPr/>
          <p:nvPr/>
        </p:nvSpPr>
        <p:spPr>
          <a:xfrm>
            <a:off x="150840" y="2844360"/>
            <a:ext cx="604080" cy="575280"/>
          </a:xfrm>
          <a:prstGeom prst="pentagon">
            <a:avLst>
              <a:gd name="hf" fmla="val 105146"/>
              <a:gd name="vf" fmla="val 110557"/>
            </a:avLst>
          </a:prstGeom>
          <a:solidFill>
            <a:srgbClr val="ffff0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1" lang="bg-BG" sz="2400" strike="noStrike" u="none">
                <a:solidFill>
                  <a:srgbClr val="000000"/>
                </a:solidFill>
                <a:effectLst/>
                <a:uFillTx/>
                <a:latin typeface="Arial"/>
                <a:ea typeface="DejaVu Sans"/>
              </a:rPr>
              <a:t>3</a:t>
            </a:r>
            <a:endParaRPr b="0" lang="bg-BG" sz="2400" strike="noStrike" u="none">
              <a:solidFill>
                <a:srgbClr val="000000"/>
              </a:solidFill>
              <a:effectLst/>
              <a:uFillTx/>
              <a:latin typeface="Arial"/>
            </a:endParaRPr>
          </a:p>
        </p:txBody>
      </p:sp>
      <p:sp>
        <p:nvSpPr>
          <p:cNvPr id="191" name=""/>
          <p:cNvSpPr/>
          <p:nvPr/>
        </p:nvSpPr>
        <p:spPr>
          <a:xfrm>
            <a:off x="4330440" y="783360"/>
            <a:ext cx="5075280" cy="2267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8:10-11</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10 Çünkü diyelim, bilgi sahibi olan sen bir put evinde oturup yemek yiyorsun. Ve birisi seni görsün. O zaman onun zayıf duygusu yüz almaz mı, putlara adanmış yiyentileri yesin?</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11 Böylelikle senin bilgin sebep oluyor, o zayıf kardeş maf olsun - ki Mesih onun hatırına öldü.</a:t>
            </a:r>
            <a:endParaRPr b="0" lang="bg-BG" sz="1800" strike="noStrike" u="none">
              <a:solidFill>
                <a:srgbClr val="000000"/>
              </a:solidFill>
              <a:effectLst/>
              <a:uFillTx/>
              <a:latin typeface="Arial"/>
            </a:endParaRPr>
          </a:p>
        </p:txBody>
      </p:sp>
      <p:sp>
        <p:nvSpPr>
          <p:cNvPr id="192" name=""/>
          <p:cNvSpPr/>
          <p:nvPr/>
        </p:nvSpPr>
        <p:spPr>
          <a:xfrm>
            <a:off x="3852000" y="3240000"/>
            <a:ext cx="5975280" cy="217620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Pavlus bu hareketi bu ayetlerde açık açık yasaklamıyor.</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Ama sonraki bölümlerde bizi putperestliğe karşı uyarıyor. Nasıl bir put tapınağında kesilen kurbanların sofralarına katılabilirsin, o tanrıya tapmadan? Ya da en azında o görüntüyü vermeden?</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Sizce Pavlus bu konuda fazla serbestlik brakmadı mı?</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3" name=""/>
          <p:cNvSpPr/>
          <p:nvPr/>
        </p:nvSpPr>
        <p:spPr>
          <a:xfrm>
            <a:off x="36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194" name=""/>
          <p:cNvSpPr/>
          <p:nvPr/>
        </p:nvSpPr>
        <p:spPr>
          <a:xfrm>
            <a:off x="252000" y="792000"/>
            <a:ext cx="3239280" cy="2699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Açıklama 2:20</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Gene de sana karşı birkaç şeyim var: İzebel adındaki kadın kendini peygamber getiriyor. Sen de ona veriyor-sun, öğretiş versin ve benim hizmetçilerimi saptırsın; zina etsinlermiş ve putlara adan-mış yiyentilerden yesinlermiş</a:t>
            </a:r>
            <a:endParaRPr b="0" lang="bg-BG" sz="1800" strike="noStrike" u="none">
              <a:solidFill>
                <a:srgbClr val="000000"/>
              </a:solidFill>
              <a:effectLst/>
              <a:uFillTx/>
              <a:latin typeface="Arial"/>
            </a:endParaRPr>
          </a:p>
        </p:txBody>
      </p:sp>
      <p:sp>
        <p:nvSpPr>
          <p:cNvPr id="195" name=""/>
          <p:cNvSpPr/>
          <p:nvPr/>
        </p:nvSpPr>
        <p:spPr>
          <a:xfrm>
            <a:off x="756000" y="3528000"/>
            <a:ext cx="9215280" cy="209088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Yuhanna, 1.Kor mektubundan 35-40 yil sonra yazıyor ve durumu çok farklı. Kurban etleri konusunda çok daha sert bit tutum gösteriyor. Neden?</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Zamanlar değişti. Kiliseler artık yeni değil, milletlerden gelen imanlılar da artık yeterince olgunlaştı, öyle ki, put tapınaklarında bulunmasınlar.</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Ayrıca, imperator tapınışı büyük bir saldırı oluştu: putlara sunulan etler artık imperatora tapmak amacıyla kesilen hayvanları kastediyor. Ve Rab kiliseleri uyarıyor, o konuda hiç kompromiş yapmasınlar.</a:t>
            </a:r>
            <a:endParaRPr b="0" lang="bg-BG" sz="1800" strike="noStrike" u="none">
              <a:solidFill>
                <a:srgbClr val="000000"/>
              </a:solidFill>
              <a:effectLst/>
              <a:uFillTx/>
              <a:latin typeface="Arial"/>
            </a:endParaRPr>
          </a:p>
        </p:txBody>
      </p:sp>
      <p:pic>
        <p:nvPicPr>
          <p:cNvPr id="196" name="" descr=""/>
          <p:cNvPicPr/>
          <p:nvPr/>
        </p:nvPicPr>
        <p:blipFill>
          <a:blip r:embed="rId1"/>
          <a:stretch/>
        </p:blipFill>
        <p:spPr>
          <a:xfrm>
            <a:off x="3708000" y="756000"/>
            <a:ext cx="6179040" cy="2717640"/>
          </a:xfrm>
          <a:prstGeom prst="rect">
            <a:avLst/>
          </a:prstGeom>
          <a:noFill/>
          <a:ln w="0">
            <a:noFill/>
          </a:ln>
        </p:spPr>
      </p:pic>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97"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198" name=""/>
          <p:cNvSpPr/>
          <p:nvPr/>
        </p:nvSpPr>
        <p:spPr>
          <a:xfrm>
            <a:off x="432000" y="1296000"/>
            <a:ext cx="3024360" cy="3779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8:12-13</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12 Siz kardeşlere karşı böyle günah işlemekle ve onların zayıf duygularını yaralamakla, aslında Mesihe karşı günah işlemiş oluyorsunuz.</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13 Onun için, eger et sebep olursa, benim kardeşim günaha düşsün, o vakıt bir daha hiç et yemem. Yeter ki, kardeşime sebep olmayayım kösteklensin.</a:t>
            </a:r>
            <a:endParaRPr b="0" lang="bg-BG" sz="1800" strike="noStrike" u="none">
              <a:solidFill>
                <a:srgbClr val="000000"/>
              </a:solidFill>
              <a:effectLst/>
              <a:uFillTx/>
              <a:latin typeface="Arial"/>
            </a:endParaRPr>
          </a:p>
        </p:txBody>
      </p:sp>
      <p:sp>
        <p:nvSpPr>
          <p:cNvPr id="199" name=""/>
          <p:cNvSpPr/>
          <p:nvPr/>
        </p:nvSpPr>
        <p:spPr>
          <a:xfrm>
            <a:off x="648000" y="755640"/>
            <a:ext cx="7019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Bilgi zayıf imanlılara karşı sorumluluk getiriyor (8:7-13)</a:t>
            </a: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200" name="" descr=""/>
          <p:cNvPicPr/>
          <p:nvPr/>
        </p:nvPicPr>
        <p:blipFill>
          <a:blip r:embed="rId1"/>
          <a:stretch/>
        </p:blipFill>
        <p:spPr>
          <a:xfrm>
            <a:off x="2160000" y="1198080"/>
            <a:ext cx="7955640" cy="4474800"/>
          </a:xfrm>
          <a:prstGeom prst="rect">
            <a:avLst/>
          </a:prstGeom>
          <a:noFill/>
          <a:ln w="0">
            <a:noFill/>
          </a:ln>
        </p:spPr>
      </p:pic>
      <p:sp>
        <p:nvSpPr>
          <p:cNvPr id="201"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202" name=""/>
          <p:cNvSpPr/>
          <p:nvPr/>
        </p:nvSpPr>
        <p:spPr>
          <a:xfrm>
            <a:off x="324000" y="755640"/>
            <a:ext cx="8639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Hakkını kullanma:  Pavlus kendini örnek olarak gösteriyor (9:1-27)</a:t>
            </a:r>
            <a:endParaRPr b="0" lang="bg-BG" sz="2000" strike="noStrike" u="none">
              <a:solidFill>
                <a:srgbClr val="000000"/>
              </a:solidFill>
              <a:effectLst/>
              <a:uFillTx/>
              <a:latin typeface="Arial"/>
            </a:endParaRPr>
          </a:p>
        </p:txBody>
      </p:sp>
      <p:sp>
        <p:nvSpPr>
          <p:cNvPr id="203" name=""/>
          <p:cNvSpPr/>
          <p:nvPr/>
        </p:nvSpPr>
        <p:spPr>
          <a:xfrm>
            <a:off x="0" y="1512000"/>
            <a:ext cx="2267640" cy="3779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9:1-2</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1</a:t>
            </a:r>
            <a:r>
              <a:rPr b="0" lang="de-DE" sz="1800" strike="noStrike" u="none">
                <a:solidFill>
                  <a:srgbClr val="000000"/>
                </a:solidFill>
                <a:effectLst/>
                <a:uFillTx/>
                <a:latin typeface="Trebuchet MS"/>
                <a:ea typeface="DejaVu Sans"/>
              </a:rPr>
              <a:t> Ben apostol değil miyim? Ben serbest değil miyim? Rabbimiz İsa Mesihi görmedim mi sanki?</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2</a:t>
            </a:r>
            <a:r>
              <a:rPr b="0" lang="de-DE" sz="1800" strike="noStrike" u="none">
                <a:solidFill>
                  <a:srgbClr val="000000"/>
                </a:solidFill>
                <a:effectLst/>
                <a:uFillTx/>
                <a:latin typeface="Trebuchet MS"/>
                <a:ea typeface="DejaVu Sans"/>
              </a:rPr>
              <a:t> Başkalar için apostol olmasam da, en azında sizin için öyleyim ya! Rab'deki apostolluk vazifemin mühürü sizsiniz.</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4"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205" name=""/>
          <p:cNvSpPr/>
          <p:nvPr/>
        </p:nvSpPr>
        <p:spPr>
          <a:xfrm>
            <a:off x="432000" y="1296000"/>
            <a:ext cx="4211640" cy="3779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9:3-6</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3</a:t>
            </a:r>
            <a:r>
              <a:rPr b="0" lang="de-DE" sz="1800" strike="noStrike" u="none">
                <a:solidFill>
                  <a:srgbClr val="000000"/>
                </a:solidFill>
                <a:effectLst/>
                <a:uFillTx/>
                <a:latin typeface="Trebuchet MS"/>
                <a:ea typeface="DejaVu Sans"/>
              </a:rPr>
              <a:t> Beni davalamaya kalkan kişilere karşı kendimi şöyle haklı çıkarabilirim:</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4</a:t>
            </a:r>
            <a:r>
              <a:rPr b="0" lang="de-DE" sz="1800" strike="noStrike" u="none">
                <a:solidFill>
                  <a:srgbClr val="000000"/>
                </a:solidFill>
                <a:effectLst/>
                <a:uFillTx/>
                <a:latin typeface="Trebuchet MS"/>
                <a:ea typeface="DejaVu Sans"/>
              </a:rPr>
              <a:t> Bizim hakkımız yok mu yemeye ve içmeye?</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5</a:t>
            </a:r>
            <a:r>
              <a:rPr b="0" lang="de-DE" sz="1800" strike="noStrike" u="none">
                <a:solidFill>
                  <a:srgbClr val="000000"/>
                </a:solidFill>
                <a:effectLst/>
                <a:uFillTx/>
                <a:latin typeface="Trebuchet MS"/>
                <a:ea typeface="DejaVu Sans"/>
              </a:rPr>
              <a:t> Bizim hakkımız yok mu, bir kızkardeşle evlenip onu gezilerimizde yanımıza alalım? Öbür apostollar ve Rabbin kardeşleri ve Kifas öyle yapmıyorlar mı sanki?</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6</a:t>
            </a:r>
            <a:r>
              <a:rPr b="0" lang="de-DE" sz="1800" strike="noStrike" u="none">
                <a:solidFill>
                  <a:srgbClr val="000000"/>
                </a:solidFill>
                <a:effectLst/>
                <a:uFillTx/>
                <a:latin typeface="Trebuchet MS"/>
                <a:ea typeface="DejaVu Sans"/>
              </a:rPr>
              <a:t> Yoksa sade benim ve Bar-Nabas'ın mı hakkı yok çalışmamaya?</a:t>
            </a:r>
            <a:endParaRPr b="0" lang="bg-BG" sz="1800" strike="noStrike" u="none">
              <a:solidFill>
                <a:srgbClr val="000000"/>
              </a:solidFill>
              <a:effectLst/>
              <a:uFillTx/>
              <a:latin typeface="Arial"/>
            </a:endParaRPr>
          </a:p>
        </p:txBody>
      </p:sp>
      <p:sp>
        <p:nvSpPr>
          <p:cNvPr id="206" name=""/>
          <p:cNvSpPr/>
          <p:nvPr/>
        </p:nvSpPr>
        <p:spPr>
          <a:xfrm>
            <a:off x="324000" y="755640"/>
            <a:ext cx="8639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Hakkını kullanma:  Pavlus kendini örnek olarak gösteriyor (9:1-27)</a:t>
            </a:r>
            <a:endParaRPr b="0" lang="bg-BG" sz="2000" strike="noStrike" u="none">
              <a:solidFill>
                <a:srgbClr val="000000"/>
              </a:solidFill>
              <a:effectLst/>
              <a:uFillTx/>
              <a:latin typeface="Arial"/>
            </a:endParaRPr>
          </a:p>
        </p:txBody>
      </p:sp>
      <p:pic>
        <p:nvPicPr>
          <p:cNvPr id="207" name="" descr=""/>
          <p:cNvPicPr/>
          <p:nvPr/>
        </p:nvPicPr>
        <p:blipFill>
          <a:blip r:embed="rId1"/>
          <a:stretch/>
        </p:blipFill>
        <p:spPr>
          <a:xfrm>
            <a:off x="6588000" y="1404000"/>
            <a:ext cx="2998440" cy="3988440"/>
          </a:xfrm>
          <a:prstGeom prst="rect">
            <a:avLst/>
          </a:prstGeom>
          <a:noFill/>
          <a:ln w="0">
            <a:noFill/>
          </a:ln>
        </p:spPr>
      </p:pic>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8"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209" name=""/>
          <p:cNvSpPr/>
          <p:nvPr/>
        </p:nvSpPr>
        <p:spPr>
          <a:xfrm>
            <a:off x="216000" y="1296000"/>
            <a:ext cx="3131640" cy="3347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9:7</a:t>
            </a:r>
            <a:endParaRPr b="0" lang="bg-BG" sz="1800" strike="noStrike" u="none">
              <a:solidFill>
                <a:srgbClr val="000000"/>
              </a:solidFill>
              <a:effectLst/>
              <a:uFillTx/>
              <a:latin typeface="Arial"/>
            </a:endParaRPr>
          </a:p>
          <a:p>
            <a:pPr>
              <a:lnSpc>
                <a:spcPct val="100000"/>
              </a:lnSpc>
              <a:spcBef>
                <a:spcPts val="113"/>
              </a:spcBef>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Var mı kimse, kendi masraflarını ödeyip askerlik yapsın? </a:t>
            </a:r>
            <a:endParaRPr b="0" lang="bg-BG" sz="1800" strike="noStrike" u="none">
              <a:solidFill>
                <a:srgbClr val="000000"/>
              </a:solidFill>
              <a:effectLst/>
              <a:uFillTx/>
              <a:latin typeface="Arial"/>
            </a:endParaRPr>
          </a:p>
          <a:p>
            <a:pPr>
              <a:lnSpc>
                <a:spcPct val="100000"/>
              </a:lnSpc>
              <a:spcBef>
                <a:spcPts val="113"/>
              </a:spcBef>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Var mı kimse, bir üzüm bağı dikip onun yemişlerinden yemesin? </a:t>
            </a:r>
            <a:endParaRPr b="0" lang="bg-BG" sz="1800" strike="noStrike" u="none">
              <a:solidFill>
                <a:srgbClr val="000000"/>
              </a:solidFill>
              <a:effectLst/>
              <a:uFillTx/>
              <a:latin typeface="Arial"/>
            </a:endParaRPr>
          </a:p>
          <a:p>
            <a:pPr>
              <a:lnSpc>
                <a:spcPct val="100000"/>
              </a:lnSpc>
              <a:spcBef>
                <a:spcPts val="113"/>
              </a:spcBef>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Ya da, var mı kimse, bir sürüye çobanlık yapıp, o sürünün sütünden içmesin?</a:t>
            </a:r>
            <a:endParaRPr b="0" lang="bg-BG" sz="1800" strike="noStrike" u="none">
              <a:solidFill>
                <a:srgbClr val="000000"/>
              </a:solidFill>
              <a:effectLst/>
              <a:uFillTx/>
              <a:latin typeface="Arial"/>
            </a:endParaRPr>
          </a:p>
        </p:txBody>
      </p:sp>
      <p:sp>
        <p:nvSpPr>
          <p:cNvPr id="210" name=""/>
          <p:cNvSpPr/>
          <p:nvPr/>
        </p:nvSpPr>
        <p:spPr>
          <a:xfrm>
            <a:off x="324000" y="755640"/>
            <a:ext cx="8639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Hakkını kullanma:  Pavlus kendini örnek olarak gösteriyor (9:1-27)</a:t>
            </a:r>
            <a:endParaRPr b="0" lang="bg-BG" sz="2000" strike="noStrike" u="none">
              <a:solidFill>
                <a:srgbClr val="000000"/>
              </a:solidFill>
              <a:effectLst/>
              <a:uFillTx/>
              <a:latin typeface="Arial"/>
            </a:endParaRPr>
          </a:p>
        </p:txBody>
      </p:sp>
      <p:pic>
        <p:nvPicPr>
          <p:cNvPr id="211" name="" descr=""/>
          <p:cNvPicPr/>
          <p:nvPr/>
        </p:nvPicPr>
        <p:blipFill>
          <a:blip r:embed="rId1"/>
          <a:stretch/>
        </p:blipFill>
        <p:spPr>
          <a:xfrm>
            <a:off x="6563160" y="1296000"/>
            <a:ext cx="3565800" cy="2544840"/>
          </a:xfrm>
          <a:prstGeom prst="rect">
            <a:avLst/>
          </a:prstGeom>
          <a:noFill/>
          <a:ln w="0">
            <a:noFill/>
          </a:ln>
        </p:spPr>
      </p:pic>
      <p:pic>
        <p:nvPicPr>
          <p:cNvPr id="212" name="" descr=""/>
          <p:cNvPicPr/>
          <p:nvPr/>
        </p:nvPicPr>
        <p:blipFill>
          <a:blip r:embed="rId2"/>
          <a:stretch/>
        </p:blipFill>
        <p:spPr>
          <a:xfrm>
            <a:off x="3520800" y="1192320"/>
            <a:ext cx="3174840" cy="2119320"/>
          </a:xfrm>
          <a:prstGeom prst="rect">
            <a:avLst/>
          </a:prstGeom>
          <a:noFill/>
          <a:ln w="0">
            <a:noFill/>
          </a:ln>
        </p:spPr>
      </p:pic>
      <p:pic>
        <p:nvPicPr>
          <p:cNvPr id="213" name="" descr=""/>
          <p:cNvPicPr/>
          <p:nvPr/>
        </p:nvPicPr>
        <p:blipFill>
          <a:blip r:embed="rId3"/>
          <a:srcRect l="0" t="18180" r="0" b="5148"/>
          <a:stretch/>
        </p:blipFill>
        <p:spPr>
          <a:xfrm>
            <a:off x="3888000" y="3222720"/>
            <a:ext cx="4660200" cy="2375640"/>
          </a:xfrm>
          <a:prstGeom prst="rect">
            <a:avLst/>
          </a:prstGeom>
          <a:noFill/>
          <a:ln w="0">
            <a:noFill/>
          </a:ln>
        </p:spPr>
      </p:pic>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14"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215" name=""/>
          <p:cNvSpPr/>
          <p:nvPr/>
        </p:nvSpPr>
        <p:spPr>
          <a:xfrm>
            <a:off x="504000" y="1332000"/>
            <a:ext cx="4967640" cy="3887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9:8-10</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8</a:t>
            </a:r>
            <a:r>
              <a:rPr b="0" lang="de-DE" sz="1800" strike="noStrike" u="none">
                <a:solidFill>
                  <a:srgbClr val="000000"/>
                </a:solidFill>
                <a:effectLst/>
                <a:uFillTx/>
                <a:latin typeface="Trebuchet MS"/>
                <a:ea typeface="DejaVu Sans"/>
              </a:rPr>
              <a:t> Bu şeylere insan fikirlerine göre mi söylüyorum? Allah kanunu da aynı şeyleri söylemiyor mu?</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9</a:t>
            </a:r>
            <a:r>
              <a:rPr b="0" lang="de-DE" sz="1800" strike="noStrike" u="none">
                <a:solidFill>
                  <a:srgbClr val="000000"/>
                </a:solidFill>
                <a:effectLst/>
                <a:uFillTx/>
                <a:latin typeface="Trebuchet MS"/>
                <a:ea typeface="DejaVu Sans"/>
              </a:rPr>
              <a:t> Çünkü Musa'nın kanununda şöyle yazılmıştır: </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cd"/>
                </a:solidFill>
                <a:effectLst/>
                <a:uFillTx/>
                <a:latin typeface="Trebuchet MS"/>
                <a:ea typeface="DejaVu Sans"/>
              </a:rPr>
              <a:t>"Harmanı döven öküzün ağzını bağlamaya-caksın."</a:t>
            </a:r>
            <a:r>
              <a:rPr b="0" lang="de-DE" sz="1800" strike="noStrike" u="none">
                <a:solidFill>
                  <a:srgbClr val="000000"/>
                </a:solidFill>
                <a:effectLst/>
                <a:uFillTx/>
                <a:latin typeface="Trebuchet MS"/>
                <a:ea typeface="DejaVu Sans"/>
              </a:rPr>
              <a:t> (Yasa 25:4, 1.Tim 5:18)</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Allah şimdi öküzlere mi merak ediyor?</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10 Yoksa bunu hepimiz için mi söylüyor? Evet, bunlar bizim için yazıldı. Öyle ki, çift süren kişi, umutla çift sürsün. Ve harmanı döven kişi, onu öyle bir umutla yapsın, hani harmanına ortak olacak diye</a:t>
            </a:r>
            <a:endParaRPr b="0" lang="bg-BG" sz="1800" strike="noStrike" u="none">
              <a:solidFill>
                <a:srgbClr val="000000"/>
              </a:solidFill>
              <a:effectLst/>
              <a:uFillTx/>
              <a:latin typeface="Arial"/>
            </a:endParaRPr>
          </a:p>
        </p:txBody>
      </p:sp>
      <p:sp>
        <p:nvSpPr>
          <p:cNvPr id="216" name=""/>
          <p:cNvSpPr/>
          <p:nvPr/>
        </p:nvSpPr>
        <p:spPr>
          <a:xfrm>
            <a:off x="324000" y="755640"/>
            <a:ext cx="8639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Hakkını kullanma:  Pavlus kendini örnek olarak gösteriyor (9:1-27)</a:t>
            </a:r>
            <a:endParaRPr b="0" lang="bg-BG" sz="2000" strike="noStrike" u="none">
              <a:solidFill>
                <a:srgbClr val="000000"/>
              </a:solidFill>
              <a:effectLst/>
              <a:uFillTx/>
              <a:latin typeface="Arial"/>
            </a:endParaRPr>
          </a:p>
        </p:txBody>
      </p:sp>
      <p:pic>
        <p:nvPicPr>
          <p:cNvPr id="217" name="" descr=""/>
          <p:cNvPicPr/>
          <p:nvPr/>
        </p:nvPicPr>
        <p:blipFill>
          <a:blip r:embed="rId1"/>
          <a:srcRect l="21292" t="0" r="0" b="0"/>
          <a:stretch/>
        </p:blipFill>
        <p:spPr>
          <a:xfrm>
            <a:off x="6588000" y="1561320"/>
            <a:ext cx="3239640" cy="3622320"/>
          </a:xfrm>
          <a:prstGeom prst="rect">
            <a:avLst/>
          </a:prstGeom>
          <a:noFill/>
          <a:ln w="0">
            <a:noFill/>
          </a:ln>
        </p:spPr>
      </p:pic>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18"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219" name=""/>
          <p:cNvSpPr/>
          <p:nvPr/>
        </p:nvSpPr>
        <p:spPr>
          <a:xfrm>
            <a:off x="432000" y="1296000"/>
            <a:ext cx="3347280" cy="4211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9:11-12</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11</a:t>
            </a:r>
            <a:r>
              <a:rPr b="0" lang="de-DE" sz="1800" strike="noStrike" u="none">
                <a:solidFill>
                  <a:srgbClr val="000000"/>
                </a:solidFill>
                <a:effectLst/>
                <a:uFillTx/>
                <a:latin typeface="Trebuchet MS"/>
                <a:ea typeface="DejaVu Sans"/>
              </a:rPr>
              <a:t> Eger size ruh şeyleri ektiysek, sizden beden şeyleri biçtiğimiz zaman büyük bir şey midir?</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12</a:t>
            </a:r>
            <a:r>
              <a:rPr b="0" lang="de-DE" sz="1800" strike="noStrike" u="none">
                <a:solidFill>
                  <a:srgbClr val="000000"/>
                </a:solidFill>
                <a:effectLst/>
                <a:uFillTx/>
                <a:latin typeface="Trebuchet MS"/>
                <a:ea typeface="DejaVu Sans"/>
              </a:rPr>
              <a:t> Başkalarının sizin üzerinizde öyle bir hakkı var galiba. O vakıt bizim daha büyük hakkımız yok mu? </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Ama biz bu hakkı kullanmadık. Tam tersi, her şeye dayanıyoruz, yeter ki, Mesihin 'iyi haber'ine birhangi engel çıkmasın.</a:t>
            </a:r>
            <a:endParaRPr b="0" lang="bg-BG" sz="1800" strike="noStrike" u="none">
              <a:solidFill>
                <a:srgbClr val="000000"/>
              </a:solidFill>
              <a:effectLst/>
              <a:uFillTx/>
              <a:latin typeface="Arial"/>
            </a:endParaRPr>
          </a:p>
        </p:txBody>
      </p:sp>
      <p:sp>
        <p:nvSpPr>
          <p:cNvPr id="220" name=""/>
          <p:cNvSpPr/>
          <p:nvPr/>
        </p:nvSpPr>
        <p:spPr>
          <a:xfrm>
            <a:off x="324000" y="755640"/>
            <a:ext cx="8639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Hakkını kullanma:  Pavlus kendini örnek olarak gösteriyor (9:1-27)</a:t>
            </a:r>
            <a:endParaRPr b="0" lang="bg-BG" sz="2000" strike="noStrike" u="none">
              <a:solidFill>
                <a:srgbClr val="000000"/>
              </a:solidFill>
              <a:effectLst/>
              <a:uFillTx/>
              <a:latin typeface="Arial"/>
            </a:endParaRPr>
          </a:p>
        </p:txBody>
      </p:sp>
      <p:pic>
        <p:nvPicPr>
          <p:cNvPr id="221" name="" descr=""/>
          <p:cNvPicPr/>
          <p:nvPr/>
        </p:nvPicPr>
        <p:blipFill>
          <a:blip r:embed="rId1"/>
          <a:srcRect l="0" t="0" r="0" b="9888"/>
          <a:stretch/>
        </p:blipFill>
        <p:spPr>
          <a:xfrm>
            <a:off x="5154480" y="3611880"/>
            <a:ext cx="3809520" cy="1967760"/>
          </a:xfrm>
          <a:prstGeom prst="rect">
            <a:avLst/>
          </a:prstGeom>
          <a:noFill/>
          <a:ln w="0">
            <a:noFill/>
          </a:ln>
        </p:spPr>
      </p:pic>
      <p:pic>
        <p:nvPicPr>
          <p:cNvPr id="222" name="" descr=""/>
          <p:cNvPicPr/>
          <p:nvPr/>
        </p:nvPicPr>
        <p:blipFill>
          <a:blip r:embed="rId2"/>
          <a:stretch/>
        </p:blipFill>
        <p:spPr>
          <a:xfrm>
            <a:off x="4480200" y="1368000"/>
            <a:ext cx="4051800" cy="2174760"/>
          </a:xfrm>
          <a:prstGeom prst="rect">
            <a:avLst/>
          </a:prstGeom>
          <a:noFill/>
          <a:ln w="0">
            <a:noFill/>
          </a:ln>
        </p:spPr>
      </p:pic>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23"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224" name=""/>
          <p:cNvSpPr/>
          <p:nvPr/>
        </p:nvSpPr>
        <p:spPr>
          <a:xfrm>
            <a:off x="432000" y="1296000"/>
            <a:ext cx="3347280" cy="3131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9:13-14</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13</a:t>
            </a:r>
            <a:r>
              <a:rPr b="0" lang="de-DE" sz="1800" strike="noStrike" u="none">
                <a:solidFill>
                  <a:srgbClr val="000000"/>
                </a:solidFill>
                <a:effectLst/>
                <a:uFillTx/>
                <a:latin typeface="Trebuchet MS"/>
                <a:ea typeface="DejaVu Sans"/>
              </a:rPr>
              <a:t> Yoksa bilmez misiniz, kutsal şeylerle görevli olanlar, Allah evinden beslenirler. Ve kurban yerinde hizmet edenler, ondan yerler.</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14</a:t>
            </a:r>
            <a:r>
              <a:rPr b="0" lang="de-DE" sz="1800" strike="noStrike" u="none">
                <a:solidFill>
                  <a:srgbClr val="000000"/>
                </a:solidFill>
                <a:effectLst/>
                <a:uFillTx/>
                <a:latin typeface="Trebuchet MS"/>
                <a:ea typeface="DejaVu Sans"/>
              </a:rPr>
              <a:t> Aynı onun gibi Rab buyurdu ki, 'iyi haber'i yayanlar, 'iyi haber'den beslensinler.</a:t>
            </a:r>
            <a:endParaRPr b="0" lang="bg-BG" sz="1800" strike="noStrike" u="none">
              <a:solidFill>
                <a:srgbClr val="000000"/>
              </a:solidFill>
              <a:effectLst/>
              <a:uFillTx/>
              <a:latin typeface="Arial"/>
            </a:endParaRPr>
          </a:p>
        </p:txBody>
      </p:sp>
      <p:sp>
        <p:nvSpPr>
          <p:cNvPr id="225" name=""/>
          <p:cNvSpPr/>
          <p:nvPr/>
        </p:nvSpPr>
        <p:spPr>
          <a:xfrm>
            <a:off x="324000" y="755640"/>
            <a:ext cx="8639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Hakkını kullanma:  Pavlus kendini örnek olarak gösteriyor (9:1-27)</a:t>
            </a:r>
            <a:endParaRPr b="0" lang="bg-BG" sz="2000" strike="noStrike" u="none">
              <a:solidFill>
                <a:srgbClr val="000000"/>
              </a:solidFill>
              <a:effectLst/>
              <a:uFillTx/>
              <a:latin typeface="Arial"/>
            </a:endParaRPr>
          </a:p>
        </p:txBody>
      </p:sp>
      <p:pic>
        <p:nvPicPr>
          <p:cNvPr id="226" name="" descr=""/>
          <p:cNvPicPr/>
          <p:nvPr/>
        </p:nvPicPr>
        <p:blipFill>
          <a:blip r:embed="rId1"/>
          <a:srcRect l="20165" t="0" r="0" b="0"/>
          <a:stretch/>
        </p:blipFill>
        <p:spPr>
          <a:xfrm>
            <a:off x="4860000" y="1296000"/>
            <a:ext cx="4774320" cy="3094920"/>
          </a:xfrm>
          <a:prstGeom prst="rect">
            <a:avLst/>
          </a:prstGeom>
          <a:noFill/>
          <a:ln w="0">
            <a:noFill/>
          </a:ln>
        </p:spPr>
      </p:pic>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27"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228" name=""/>
          <p:cNvSpPr/>
          <p:nvPr/>
        </p:nvSpPr>
        <p:spPr>
          <a:xfrm>
            <a:off x="216000" y="1188000"/>
            <a:ext cx="5291280" cy="4374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9:15-18</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15 Ama ben bu şeylerden bir tanesini bile kullanmadım. Ve bunları yazmıyorum, bana verilsin diye. Hayır, daha evel öleyim, ne kadar bir kişi bu meselede övünme fırsatımı alsın.</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16 Çünkü iyi haberi yayarsam, benim fırsatım yok övüneyim. Ben bu işi yapmaya mecburum. Vay başıma, eger iyi haberi yaymasam.</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17 Bu işi gönüllü olarak yapmış olaydım, karşılığım olurdu. Ama eger bunu mecbur olarak yaparsam, demek bana bir vazife teslim edilmiştir.  18 Madem öyle, benim karşılığım ne olacak? Konuşurken, Mesihin 'iyi haber'ini ödenmeden ilan edeyim. Böylelikle, 'iyi haber'den gelen hakkımı kullanmamış olurum.</a:t>
            </a:r>
            <a:endParaRPr b="0" lang="bg-BG" sz="1800" strike="noStrike" u="none">
              <a:solidFill>
                <a:srgbClr val="000000"/>
              </a:solidFill>
              <a:effectLst/>
              <a:uFillTx/>
              <a:latin typeface="Arial"/>
            </a:endParaRPr>
          </a:p>
        </p:txBody>
      </p:sp>
      <p:sp>
        <p:nvSpPr>
          <p:cNvPr id="229" name=""/>
          <p:cNvSpPr/>
          <p:nvPr/>
        </p:nvSpPr>
        <p:spPr>
          <a:xfrm>
            <a:off x="324000" y="755640"/>
            <a:ext cx="8639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Hakkını kullanma:  Pavlus kendini örnek olarak gösteriyor (9:1-27)</a:t>
            </a:r>
            <a:endParaRPr b="0" lang="bg-BG" sz="2000" strike="noStrike" u="none">
              <a:solidFill>
                <a:srgbClr val="000000"/>
              </a:solidFill>
              <a:effectLst/>
              <a:uFillTx/>
              <a:latin typeface="Arial"/>
            </a:endParaRPr>
          </a:p>
        </p:txBody>
      </p:sp>
      <p:sp>
        <p:nvSpPr>
          <p:cNvPr id="230" name=""/>
          <p:cNvSpPr/>
          <p:nvPr/>
        </p:nvSpPr>
        <p:spPr>
          <a:xfrm>
            <a:off x="5832000" y="1449720"/>
            <a:ext cx="3887640" cy="20098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cd"/>
                </a:solidFill>
                <a:effectLst/>
                <a:uFillTx/>
                <a:latin typeface="Trebuchet MS"/>
              </a:rPr>
              <a:t>Apo 9:15-16</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Ama Rab ona dedi: "Git, çünkü onu bir maşa gibi seçtim, benim adımı Allahsız milletlere ve krallara ve İsrail oğullarına getirsin. 16 Ben gösterecem ona, benim adımdan için ne kadar çeki çekecek."</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31"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232" name=""/>
          <p:cNvSpPr/>
          <p:nvPr/>
        </p:nvSpPr>
        <p:spPr>
          <a:xfrm>
            <a:off x="360000" y="1440000"/>
            <a:ext cx="3420000" cy="3851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9:19-23</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19</a:t>
            </a:r>
            <a:r>
              <a:rPr b="0" lang="de-DE" sz="1800" strike="noStrike" u="none">
                <a:solidFill>
                  <a:srgbClr val="000000"/>
                </a:solidFill>
                <a:effectLst/>
                <a:uFillTx/>
                <a:latin typeface="Trebuchet MS"/>
                <a:ea typeface="DejaVu Sans"/>
              </a:rPr>
              <a:t> Aslında hiç kimseye bağlı değilim, ama herkesin kölesi oldum, daha fazla kişi kazanayım diye.</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20</a:t>
            </a:r>
            <a:r>
              <a:rPr b="0" lang="de-DE" sz="1800" strike="noStrike" u="none">
                <a:solidFill>
                  <a:srgbClr val="000000"/>
                </a:solidFill>
                <a:effectLst/>
                <a:uFillTx/>
                <a:latin typeface="Trebuchet MS"/>
                <a:ea typeface="DejaVu Sans"/>
              </a:rPr>
              <a:t> Yahudileri kazanmak için Yahudilere bir Yahudi oldum. Hani, ben aslında Allah kanununun altında değilken, o kanunun altında olanlara kanunun altında biri gibi oldum; yeter ki, onları kazanayım.</a:t>
            </a:r>
            <a:endParaRPr b="0" lang="bg-BG" sz="1800" strike="noStrike" u="none">
              <a:solidFill>
                <a:srgbClr val="000000"/>
              </a:solidFill>
              <a:effectLst/>
              <a:uFillTx/>
              <a:latin typeface="Arial"/>
            </a:endParaRPr>
          </a:p>
        </p:txBody>
      </p:sp>
      <p:sp>
        <p:nvSpPr>
          <p:cNvPr id="233" name=""/>
          <p:cNvSpPr/>
          <p:nvPr/>
        </p:nvSpPr>
        <p:spPr>
          <a:xfrm>
            <a:off x="324000" y="755640"/>
            <a:ext cx="8639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Hakkını kullanma:  Pavlus kendini örnek olarak gösteriyor (9:1-27)</a:t>
            </a:r>
            <a:endParaRPr b="0" lang="bg-BG" sz="2000" strike="noStrike" u="none">
              <a:solidFill>
                <a:srgbClr val="000000"/>
              </a:solidFill>
              <a:effectLst/>
              <a:uFillTx/>
              <a:latin typeface="Arial"/>
            </a:endParaRPr>
          </a:p>
        </p:txBody>
      </p:sp>
      <p:sp>
        <p:nvSpPr>
          <p:cNvPr id="234" name=""/>
          <p:cNvSpPr txBox="1"/>
          <p:nvPr/>
        </p:nvSpPr>
        <p:spPr>
          <a:xfrm>
            <a:off x="4104000" y="1332000"/>
            <a:ext cx="5508000" cy="4070160"/>
          </a:xfrm>
          <a:prstGeom prst="rect">
            <a:avLst/>
          </a:prstGeom>
          <a:noFill/>
          <a:ln w="0">
            <a:noFill/>
          </a:ln>
        </p:spPr>
        <p:txBody>
          <a:bodyPr lIns="90000" rIns="90000" tIns="45000" bIns="45000" anchor="t">
            <a:spAutoFit/>
          </a:bodyPr>
          <a:p>
            <a:r>
              <a:rPr b="1" lang="bg-BG" sz="1800" strike="noStrike" u="none">
                <a:solidFill>
                  <a:srgbClr val="0000cd"/>
                </a:solidFill>
                <a:effectLst/>
                <a:uFillTx/>
                <a:latin typeface="Trebuchet MS"/>
              </a:rPr>
              <a:t>Apo 21</a:t>
            </a:r>
            <a:endParaRPr b="0" lang="bg-BG" sz="1800" strike="noStrike" u="none">
              <a:solidFill>
                <a:srgbClr val="000000"/>
              </a:solidFill>
              <a:effectLst/>
              <a:uFillTx/>
              <a:latin typeface="Trebuchet MS"/>
            </a:endParaRPr>
          </a:p>
          <a:p>
            <a:r>
              <a:rPr b="0" lang="bg-BG" sz="1800" strike="noStrike" u="none">
                <a:solidFill>
                  <a:srgbClr val="000000"/>
                </a:solidFill>
                <a:effectLst/>
                <a:uFillTx/>
                <a:latin typeface="Trebuchet MS"/>
              </a:rPr>
              <a:t>20 Bunu işitince, Allahı şanlamaya başladılar. Pavlus'a dediler: "Kardeş, görüyorsun, Yahudilerin arasında binlerce imana gelmiş kişiler var. Ve hepsi Musa'nın kanunu için kıskançlıkları var. 21 Senden için işittiler, ki Allahsız milletlerin arasında oturan bütün Yahudilere öğretirirmişin, Musa'nın öğretişini braksınlar. Hani onlara dermişin, çocuklarını sünnet etmesinler, ne de adetlerini tutsunlar. 23 Onun için sana ne söyleyecez, onu yap. Aramızda dört adam var, kendini Allaha adamak için yeminlidirler. ... Onların kurban masraflarını da, sen öde. O vakıt herkes anlayacak, senden için söylenen laflar doğru değil. Ve bilecekler, senin de hayatın sırada, sen de Musa'nın kanunu tutuyorsun.</a:t>
            </a:r>
            <a:endParaRPr b="0" lang="bg-BG" sz="1800" strike="noStrike" u="none">
              <a:solidFill>
                <a:srgbClr val="000000"/>
              </a:solidFill>
              <a:effectLst/>
              <a:uFillTx/>
              <a:latin typeface="Trebuchet MS"/>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35"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236" name=""/>
          <p:cNvSpPr/>
          <p:nvPr/>
        </p:nvSpPr>
        <p:spPr>
          <a:xfrm>
            <a:off x="396000" y="1476000"/>
            <a:ext cx="2772000" cy="3312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9:21</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Allah kanunu olmayan kişilere, Allah kanunu olmayan biri gibi oldum, yeter ki, Allah kanunu olmayanları kazanayım. (Aslında ben de Allahın önünde kanunu olmayan birisi değilim, ama Mesihin kanunu altındayım).</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237" name=""/>
          <p:cNvSpPr/>
          <p:nvPr/>
        </p:nvSpPr>
        <p:spPr>
          <a:xfrm>
            <a:off x="324000" y="755640"/>
            <a:ext cx="8639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Hakkını kullanma:  Pavlus kendini örnek olarak gösteriyor (9:1-27)</a:t>
            </a:r>
            <a:endParaRPr b="0" lang="bg-BG" sz="2000" strike="noStrike" u="none">
              <a:solidFill>
                <a:srgbClr val="000000"/>
              </a:solidFill>
              <a:effectLst/>
              <a:uFillTx/>
              <a:latin typeface="Arial"/>
            </a:endParaRPr>
          </a:p>
        </p:txBody>
      </p:sp>
      <p:sp>
        <p:nvSpPr>
          <p:cNvPr id="238" name=""/>
          <p:cNvSpPr txBox="1"/>
          <p:nvPr/>
        </p:nvSpPr>
        <p:spPr>
          <a:xfrm>
            <a:off x="3636000" y="1512000"/>
            <a:ext cx="3564000" cy="3240000"/>
          </a:xfrm>
          <a:prstGeom prst="rect">
            <a:avLst/>
          </a:prstGeom>
          <a:noFill/>
          <a:ln w="0">
            <a:noFill/>
          </a:ln>
        </p:spPr>
        <p:txBody>
          <a:bodyPr lIns="90000" rIns="90000" tIns="45000" bIns="45000" anchor="t">
            <a:spAutoFit/>
          </a:bodyPr>
          <a:p>
            <a:r>
              <a:rPr b="1" lang="bg-BG" sz="1800" strike="noStrike" u="none">
                <a:solidFill>
                  <a:srgbClr val="0000cd"/>
                </a:solidFill>
                <a:effectLst/>
                <a:uFillTx/>
                <a:latin typeface="Trebuchet MS"/>
              </a:rPr>
              <a:t>Apo 17</a:t>
            </a:r>
            <a:endParaRPr b="0" lang="bg-BG" sz="1800" strike="noStrike" u="none">
              <a:solidFill>
                <a:srgbClr val="000000"/>
              </a:solidFill>
              <a:effectLst/>
              <a:uFillTx/>
              <a:latin typeface="Trebuchet MS"/>
            </a:endParaRPr>
          </a:p>
          <a:p>
            <a:r>
              <a:rPr b="0" lang="bg-BG" sz="1400" strike="noStrike" u="none">
                <a:solidFill>
                  <a:srgbClr val="000000"/>
                </a:solidFill>
                <a:effectLst/>
                <a:uFillTx/>
                <a:latin typeface="Trebuchet MS"/>
              </a:rPr>
              <a:t>28</a:t>
            </a:r>
            <a:r>
              <a:rPr b="0" lang="bg-BG" sz="1800" strike="noStrike" u="none">
                <a:solidFill>
                  <a:srgbClr val="000000"/>
                </a:solidFill>
                <a:effectLst/>
                <a:uFillTx/>
                <a:latin typeface="Trebuchet MS"/>
              </a:rPr>
              <a:t> Çünkü biz Onda yaşıyoruz, Onda yürüyoruz, var olmamız Ondadır. Sizden kimi yazarlar bile aynısını söylemişler: 'Biz Onun soyundanız.' </a:t>
            </a:r>
            <a:r>
              <a:rPr b="0" lang="bg-BG" sz="1400" strike="noStrike" u="none">
                <a:solidFill>
                  <a:srgbClr val="000000"/>
                </a:solidFill>
                <a:effectLst/>
                <a:uFillTx/>
                <a:latin typeface="Trebuchet MS"/>
              </a:rPr>
              <a:t>29</a:t>
            </a:r>
            <a:r>
              <a:rPr b="0" lang="bg-BG" sz="1800" strike="noStrike" u="none">
                <a:solidFill>
                  <a:srgbClr val="000000"/>
                </a:solidFill>
                <a:effectLst/>
                <a:uFillTx/>
                <a:latin typeface="Trebuchet MS"/>
              </a:rPr>
              <a:t> Madem Tanrının soyundanız, hiç sanmayalım, Tanrının özü altın, gümüş ya da taşa benzeyen bir şeydir. Sanki insanın ustalığı ve akıllılığı ile biçilen bir şey imiş.</a:t>
            </a:r>
            <a:endParaRPr b="0" lang="bg-BG" sz="1800" strike="noStrike" u="none">
              <a:solidFill>
                <a:srgbClr val="000000"/>
              </a:solidFill>
              <a:effectLst/>
              <a:uFillTx/>
              <a:latin typeface="Trebuchet MS"/>
            </a:endParaRPr>
          </a:p>
        </p:txBody>
      </p:sp>
      <p:pic>
        <p:nvPicPr>
          <p:cNvPr id="239" name="" descr=""/>
          <p:cNvPicPr/>
          <p:nvPr/>
        </p:nvPicPr>
        <p:blipFill>
          <a:blip r:embed="rId1"/>
          <a:srcRect l="12585" t="0" r="11216" b="11605"/>
          <a:stretch/>
        </p:blipFill>
        <p:spPr>
          <a:xfrm>
            <a:off x="7632000" y="1512000"/>
            <a:ext cx="2195640" cy="2483640"/>
          </a:xfrm>
          <a:prstGeom prst="rect">
            <a:avLst/>
          </a:prstGeom>
          <a:noFill/>
          <a:ln w="0">
            <a:noFill/>
          </a:ln>
        </p:spPr>
      </p:pic>
      <p:sp>
        <p:nvSpPr>
          <p:cNvPr id="240" name=""/>
          <p:cNvSpPr txBox="1"/>
          <p:nvPr/>
        </p:nvSpPr>
        <p:spPr>
          <a:xfrm>
            <a:off x="7848000" y="4140000"/>
            <a:ext cx="1728000" cy="602280"/>
          </a:xfrm>
          <a:prstGeom prst="rect">
            <a:avLst/>
          </a:prstGeom>
          <a:noFill/>
          <a:ln w="0">
            <a:noFill/>
          </a:ln>
        </p:spPr>
        <p:txBody>
          <a:bodyPr lIns="90000" rIns="90000" tIns="45000" bIns="45000" anchor="t" anchorCtr="1">
            <a:spAutoFit/>
          </a:bodyPr>
          <a:p>
            <a:pPr algn="ctr"/>
            <a:r>
              <a:rPr b="1" lang="bg-BG" sz="1800" strike="noStrike" u="none">
                <a:solidFill>
                  <a:srgbClr val="8b0000"/>
                </a:solidFill>
                <a:effectLst/>
                <a:uFillTx/>
                <a:latin typeface="Arial"/>
              </a:rPr>
              <a:t>Solili ARATUS</a:t>
            </a:r>
            <a:endParaRPr b="1" lang="bg-BG" sz="1800" strike="noStrike" u="none">
              <a:solidFill>
                <a:srgbClr val="8b0000"/>
              </a:solidFill>
              <a:effectLst/>
              <a:uFillTx/>
              <a:latin typeface="Arial"/>
            </a:endParaRPr>
          </a:p>
          <a:p>
            <a:pPr algn="ctr"/>
            <a:r>
              <a:rPr b="1" lang="bg-BG" sz="1800" strike="noStrike" u="none">
                <a:solidFill>
                  <a:srgbClr val="8b0000"/>
                </a:solidFill>
                <a:effectLst/>
                <a:uFillTx/>
                <a:latin typeface="Arial"/>
              </a:rPr>
              <a:t>(İ.Ö. 315-240)</a:t>
            </a:r>
            <a:endParaRPr b="1" lang="bg-BG" sz="1800" strike="noStrike" u="none">
              <a:solidFill>
                <a:srgbClr val="8b0000"/>
              </a:solidFill>
              <a:effectLst/>
              <a:uFillTx/>
              <a:latin typeface="Arial"/>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41"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242" name=""/>
          <p:cNvSpPr/>
          <p:nvPr/>
        </p:nvSpPr>
        <p:spPr>
          <a:xfrm>
            <a:off x="360000" y="1440000"/>
            <a:ext cx="2880000" cy="3528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9:22-23</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22</a:t>
            </a:r>
            <a:r>
              <a:rPr b="0" lang="de-DE" sz="1800" strike="noStrike" u="none">
                <a:solidFill>
                  <a:srgbClr val="000000"/>
                </a:solidFill>
                <a:effectLst/>
                <a:uFillTx/>
                <a:latin typeface="Trebuchet MS"/>
                <a:ea typeface="DejaVu Sans"/>
              </a:rPr>
              <a:t> Zayıf olanlara zayıf olan biri gibi oldum, yeter ki, zayıf olanları kazanayım. </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Ben herkese herşey oldum, öyle ki, her yolda, bazılarını kurtarayım. </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23</a:t>
            </a:r>
            <a:r>
              <a:rPr b="0" lang="de-DE" sz="1800" strike="noStrike" u="none">
                <a:solidFill>
                  <a:srgbClr val="000000"/>
                </a:solidFill>
                <a:effectLst/>
                <a:uFillTx/>
                <a:latin typeface="Trebuchet MS"/>
                <a:ea typeface="DejaVu Sans"/>
              </a:rPr>
              <a:t> Bütün bu şeylere iyi haberin hatırına katlanıyorum..</a:t>
            </a:r>
            <a:endParaRPr b="0" lang="bg-BG" sz="1800" strike="noStrike" u="none">
              <a:solidFill>
                <a:srgbClr val="000000"/>
              </a:solidFill>
              <a:effectLst/>
              <a:uFillTx/>
              <a:latin typeface="Arial"/>
            </a:endParaRPr>
          </a:p>
        </p:txBody>
      </p:sp>
      <p:sp>
        <p:nvSpPr>
          <p:cNvPr id="243" name=""/>
          <p:cNvSpPr/>
          <p:nvPr/>
        </p:nvSpPr>
        <p:spPr>
          <a:xfrm>
            <a:off x="324000" y="755640"/>
            <a:ext cx="8639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Hakkını kullanma:  Pavlus kendini örnek olarak gösteriyor (9:1-27)</a:t>
            </a:r>
            <a:endParaRPr b="0" lang="bg-BG" sz="2000" strike="noStrike" u="none">
              <a:solidFill>
                <a:srgbClr val="000000"/>
              </a:solidFill>
              <a:effectLst/>
              <a:uFillTx/>
              <a:latin typeface="Arial"/>
            </a:endParaRPr>
          </a:p>
        </p:txBody>
      </p:sp>
      <p:sp>
        <p:nvSpPr>
          <p:cNvPr id="244" name=""/>
          <p:cNvSpPr txBox="1"/>
          <p:nvPr/>
        </p:nvSpPr>
        <p:spPr>
          <a:xfrm>
            <a:off x="3600000" y="1512000"/>
            <a:ext cx="2916000" cy="3804840"/>
          </a:xfrm>
          <a:prstGeom prst="rect">
            <a:avLst/>
          </a:prstGeom>
          <a:noFill/>
          <a:ln w="0">
            <a:noFill/>
          </a:ln>
        </p:spPr>
        <p:txBody>
          <a:bodyPr lIns="90000" rIns="90000" tIns="45000" bIns="45000" anchor="t">
            <a:spAutoFit/>
          </a:bodyPr>
          <a:p>
            <a:r>
              <a:rPr b="1" lang="bg-BG" sz="1800" strike="noStrike" u="none">
                <a:solidFill>
                  <a:srgbClr val="0000cd"/>
                </a:solidFill>
                <a:effectLst/>
                <a:uFillTx/>
                <a:latin typeface="Trebuchet MS"/>
              </a:rPr>
              <a:t>2.Kor 8:13</a:t>
            </a:r>
            <a:endParaRPr b="0" lang="bg-BG" sz="1800" strike="noStrike" u="none">
              <a:solidFill>
                <a:srgbClr val="000000"/>
              </a:solidFill>
              <a:effectLst/>
              <a:uFillTx/>
              <a:latin typeface="Trebuchet MS"/>
            </a:endParaRPr>
          </a:p>
          <a:p>
            <a:r>
              <a:rPr b="0" lang="bg-BG" sz="1800" strike="noStrike" u="none">
                <a:solidFill>
                  <a:srgbClr val="000000"/>
                </a:solidFill>
                <a:effectLst/>
                <a:uFillTx/>
                <a:latin typeface="Trebuchet MS"/>
              </a:rPr>
              <a:t>Onun için, eger et sebep olursa, benim kardeşim günaha düşsün, o vakıt bir daha hiç et yemem. Yeter ki, kardeşime sebep olmayayım kösteklensin.</a:t>
            </a:r>
            <a:endParaRPr b="0" lang="bg-BG" sz="1800" strike="noStrike" u="none">
              <a:solidFill>
                <a:srgbClr val="000000"/>
              </a:solidFill>
              <a:effectLst/>
              <a:uFillTx/>
              <a:latin typeface="Trebuchet MS"/>
            </a:endParaRPr>
          </a:p>
          <a:p>
            <a:endParaRPr b="0" lang="bg-BG" sz="1800" strike="noStrike" u="none">
              <a:solidFill>
                <a:srgbClr val="000000"/>
              </a:solidFill>
              <a:effectLst/>
              <a:uFillTx/>
              <a:latin typeface="Trebuchet MS"/>
            </a:endParaRPr>
          </a:p>
          <a:p>
            <a:r>
              <a:rPr b="1" lang="bg-BG" sz="1800" strike="noStrike" u="none">
                <a:solidFill>
                  <a:srgbClr val="0000cd"/>
                </a:solidFill>
                <a:effectLst/>
                <a:uFillTx/>
                <a:latin typeface="Trebuchet MS"/>
              </a:rPr>
              <a:t>Rom 14:21</a:t>
            </a:r>
            <a:r>
              <a:rPr b="0" lang="bg-BG" sz="1800" strike="noStrike" u="none">
                <a:solidFill>
                  <a:srgbClr val="000000"/>
                </a:solidFill>
                <a:effectLst/>
                <a:uFillTx/>
                <a:latin typeface="Trebuchet MS"/>
              </a:rPr>
              <a:t> </a:t>
            </a:r>
            <a:endParaRPr b="0" lang="bg-BG" sz="1800" strike="noStrike" u="none">
              <a:solidFill>
                <a:srgbClr val="000000"/>
              </a:solidFill>
              <a:effectLst/>
              <a:uFillTx/>
              <a:latin typeface="Trebuchet MS"/>
            </a:endParaRPr>
          </a:p>
          <a:p>
            <a:r>
              <a:rPr b="0" lang="bg-BG" sz="1800" strike="noStrike" u="none">
                <a:solidFill>
                  <a:srgbClr val="000000"/>
                </a:solidFill>
                <a:effectLst/>
                <a:uFillTx/>
                <a:latin typeface="Trebuchet MS"/>
              </a:rPr>
              <a:t>Hiç et yememek ya da şarap içmemek, ya da senin kardeşini düşüren birhangi şeyi yapmamak iyidir.</a:t>
            </a:r>
            <a:endParaRPr b="0" lang="bg-BG" sz="1800" strike="noStrike" u="none">
              <a:solidFill>
                <a:srgbClr val="000000"/>
              </a:solidFill>
              <a:effectLst/>
              <a:uFillTx/>
              <a:latin typeface="Trebuchet MS"/>
            </a:endParaRPr>
          </a:p>
        </p:txBody>
      </p:sp>
      <p:pic>
        <p:nvPicPr>
          <p:cNvPr id="245" name="" descr=""/>
          <p:cNvPicPr/>
          <p:nvPr/>
        </p:nvPicPr>
        <p:blipFill>
          <a:blip r:embed="rId1"/>
          <a:stretch/>
        </p:blipFill>
        <p:spPr>
          <a:xfrm>
            <a:off x="6553800" y="1476000"/>
            <a:ext cx="3240000" cy="1980000"/>
          </a:xfrm>
          <a:prstGeom prst="rect">
            <a:avLst/>
          </a:prstGeom>
          <a:noFill/>
          <a:ln w="0">
            <a:noFill/>
          </a:ln>
        </p:spPr>
      </p:pic>
      <p:pic>
        <p:nvPicPr>
          <p:cNvPr id="246" name="" descr=""/>
          <p:cNvPicPr/>
          <p:nvPr/>
        </p:nvPicPr>
        <p:blipFill>
          <a:blip r:embed="rId2"/>
          <a:stretch/>
        </p:blipFill>
        <p:spPr>
          <a:xfrm>
            <a:off x="6555600" y="3600000"/>
            <a:ext cx="3276000" cy="1872000"/>
          </a:xfrm>
          <a:prstGeom prst="rect">
            <a:avLst/>
          </a:prstGeom>
          <a:noFill/>
          <a:ln w="0">
            <a:noFill/>
          </a:ln>
        </p:spPr>
      </p:pic>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247" name="" descr=""/>
          <p:cNvPicPr/>
          <p:nvPr/>
        </p:nvPicPr>
        <p:blipFill>
          <a:blip r:embed="rId1"/>
          <a:srcRect l="10006" t="11846" r="3604" b="14097"/>
          <a:stretch/>
        </p:blipFill>
        <p:spPr>
          <a:xfrm>
            <a:off x="216000" y="1188360"/>
            <a:ext cx="5184000" cy="2699640"/>
          </a:xfrm>
          <a:prstGeom prst="rect">
            <a:avLst/>
          </a:prstGeom>
          <a:noFill/>
          <a:ln w="0">
            <a:noFill/>
          </a:ln>
        </p:spPr>
      </p:pic>
      <p:sp>
        <p:nvSpPr>
          <p:cNvPr id="248"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249" name=""/>
          <p:cNvSpPr/>
          <p:nvPr/>
        </p:nvSpPr>
        <p:spPr>
          <a:xfrm>
            <a:off x="324000" y="755640"/>
            <a:ext cx="8639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Hakkını kullanma:  Pavlus kendini örnek olarak gösteriyor (9:1-27)</a:t>
            </a:r>
            <a:endParaRPr b="0" lang="bg-BG" sz="2000" strike="noStrike" u="none">
              <a:solidFill>
                <a:srgbClr val="000000"/>
              </a:solidFill>
              <a:effectLst/>
              <a:uFillTx/>
              <a:latin typeface="Arial"/>
            </a:endParaRPr>
          </a:p>
        </p:txBody>
      </p:sp>
      <p:pic>
        <p:nvPicPr>
          <p:cNvPr id="250" name="" descr=""/>
          <p:cNvPicPr/>
          <p:nvPr/>
        </p:nvPicPr>
        <p:blipFill>
          <a:blip r:embed="rId2"/>
          <a:srcRect l="25118" t="11927" r="9764" b="30385"/>
          <a:stretch/>
        </p:blipFill>
        <p:spPr>
          <a:xfrm rot="21542400">
            <a:off x="7103520" y="2061360"/>
            <a:ext cx="2786400" cy="3361320"/>
          </a:xfrm>
          <a:prstGeom prst="rect">
            <a:avLst/>
          </a:prstGeom>
          <a:noFill/>
          <a:ln w="0">
            <a:noFill/>
          </a:ln>
        </p:spPr>
      </p:pic>
      <p:sp>
        <p:nvSpPr>
          <p:cNvPr id="251" name=""/>
          <p:cNvSpPr/>
          <p:nvPr/>
        </p:nvSpPr>
        <p:spPr>
          <a:xfrm>
            <a:off x="4389120" y="1316520"/>
            <a:ext cx="3062880" cy="1836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9:24-27</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24 Yoksa bilmez misiniz ki, bir yarışta hepsi koşuyorlar, ama sade bir kişi madalyayı kazanıyor? Demek, öyle koşun, madalyayı alasınız.</a:t>
            </a:r>
            <a:endParaRPr b="0" lang="bg-BG" sz="1800" strike="noStrike" u="none">
              <a:solidFill>
                <a:srgbClr val="000000"/>
              </a:solidFill>
              <a:effectLst/>
              <a:uFillTx/>
              <a:latin typeface="Arial"/>
            </a:endParaRPr>
          </a:p>
        </p:txBody>
      </p:sp>
      <p:pic>
        <p:nvPicPr>
          <p:cNvPr id="252" name="" descr=""/>
          <p:cNvPicPr/>
          <p:nvPr/>
        </p:nvPicPr>
        <p:blipFill>
          <a:blip r:embed="rId3"/>
          <a:srcRect l="0" t="8375" r="0" b="0"/>
          <a:stretch/>
        </p:blipFill>
        <p:spPr>
          <a:xfrm>
            <a:off x="3992760" y="3816000"/>
            <a:ext cx="3495240" cy="1573920"/>
          </a:xfrm>
          <a:prstGeom prst="rect">
            <a:avLst/>
          </a:prstGeom>
          <a:noFill/>
          <a:ln w="0">
            <a:noFill/>
          </a:ln>
        </p:spPr>
      </p:pic>
      <p:sp>
        <p:nvSpPr>
          <p:cNvPr id="253" name=""/>
          <p:cNvSpPr/>
          <p:nvPr/>
        </p:nvSpPr>
        <p:spPr>
          <a:xfrm>
            <a:off x="4104000" y="3888000"/>
            <a:ext cx="3240000" cy="1404000"/>
          </a:xfrm>
          <a:prstGeom prst="line">
            <a:avLst/>
          </a:prstGeom>
          <a:ln w="108000">
            <a:solidFill>
              <a:srgbClr val="ffff00"/>
            </a:solidFill>
            <a:round/>
          </a:ln>
        </p:spPr>
        <p:style>
          <a:lnRef idx="0"/>
          <a:fillRef idx="0"/>
          <a:effectRef idx="0"/>
          <a:fontRef idx="minor"/>
        </p:style>
        <p:txBody>
          <a:bodyPr lIns="144000" rIns="144000" tIns="99000" bIns="99000" anchor="ctr">
            <a:noAutofit/>
          </a:bodyPr>
          <a:p>
            <a:endParaRPr b="0" lang="bg-BG" sz="1800" strike="noStrike" u="none">
              <a:solidFill>
                <a:srgbClr val="000000"/>
              </a:solidFill>
              <a:effectLst/>
              <a:uFillTx/>
              <a:latin typeface="Arial"/>
            </a:endParaRPr>
          </a:p>
        </p:txBody>
      </p:sp>
      <p:sp>
        <p:nvSpPr>
          <p:cNvPr id="254" name=""/>
          <p:cNvSpPr/>
          <p:nvPr/>
        </p:nvSpPr>
        <p:spPr>
          <a:xfrm flipH="1">
            <a:off x="4104000" y="3888000"/>
            <a:ext cx="3240000" cy="1404000"/>
          </a:xfrm>
          <a:prstGeom prst="line">
            <a:avLst/>
          </a:prstGeom>
          <a:ln w="108000">
            <a:solidFill>
              <a:srgbClr val="ffff00"/>
            </a:solidFill>
            <a:round/>
          </a:ln>
        </p:spPr>
        <p:style>
          <a:lnRef idx="0"/>
          <a:fillRef idx="0"/>
          <a:effectRef idx="0"/>
          <a:fontRef idx="minor"/>
        </p:style>
        <p:txBody>
          <a:bodyPr lIns="144000" rIns="144000" tIns="99000" bIns="99000" anchor="ctr">
            <a:noAutofit/>
          </a:bodyPr>
          <a:p>
            <a:endParaRPr b="0" lang="bg-BG" sz="1800" strike="noStrike" u="none">
              <a:solidFill>
                <a:srgbClr val="000000"/>
              </a:solidFill>
              <a:effectLst/>
              <a:uFillTx/>
              <a:latin typeface="Arial"/>
            </a:endParaRPr>
          </a:p>
        </p:txBody>
      </p:sp>
      <p:sp>
        <p:nvSpPr>
          <p:cNvPr id="255" name=""/>
          <p:cNvSpPr txBox="1"/>
          <p:nvPr/>
        </p:nvSpPr>
        <p:spPr>
          <a:xfrm>
            <a:off x="188280" y="4088160"/>
            <a:ext cx="3591720" cy="1416960"/>
          </a:xfrm>
          <a:prstGeom prst="rect">
            <a:avLst/>
          </a:prstGeom>
          <a:noFill/>
          <a:ln w="0">
            <a:noFill/>
          </a:ln>
        </p:spPr>
        <p:txBody>
          <a:bodyPr lIns="90000" rIns="90000" tIns="45000" bIns="45000" anchor="t">
            <a:spAutoFit/>
          </a:bodyPr>
          <a:p>
            <a:r>
              <a:rPr b="0" lang="bg-BG" sz="1800" strike="noStrike" u="none">
                <a:solidFill>
                  <a:srgbClr val="000000"/>
                </a:solidFill>
                <a:effectLst/>
                <a:uFillTx/>
                <a:latin typeface="Trebuchet MS"/>
              </a:rPr>
              <a:t>Antik spor yarışmalarında altın, gümüş ve bronz madalalari yoktu - sadece birinciliği kazanan spor-cuya defne yaprağından bir çelenk takardılar.</a:t>
            </a:r>
            <a:endParaRPr b="0" lang="bg-BG" sz="1800" strike="noStrike" u="none">
              <a:solidFill>
                <a:srgbClr val="000000"/>
              </a:solidFill>
              <a:effectLst/>
              <a:uFillTx/>
              <a:latin typeface="Trebuchet MS"/>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56"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257" name=""/>
          <p:cNvSpPr/>
          <p:nvPr/>
        </p:nvSpPr>
        <p:spPr>
          <a:xfrm>
            <a:off x="432000" y="1296000"/>
            <a:ext cx="4212000" cy="4103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9:25-27</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25 Ama kim spor yarışmalarına katılırsa, her şeyde kendini kontrol ediyor. Onlar çürüyen bir taç için yarışıyorlar, biz gene çürümeyen bir taç için yarışıyoruz.</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26 Onun için, yolunu şaşırmış biri gibi koşmuyorum. Havaya yumruk atan biri gibi dövüşmüyorum.</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27 Hayır, ben bedenime sert davranıyorum, onu kendime köle yapıyorum. Öyle ki, başkalarına haberi getirdikten sonra, ben kendim eksik bulunmayayım.</a:t>
            </a:r>
            <a:endParaRPr b="0" lang="bg-BG" sz="1800" strike="noStrike" u="none">
              <a:solidFill>
                <a:srgbClr val="000000"/>
              </a:solidFill>
              <a:effectLst/>
              <a:uFillTx/>
              <a:latin typeface="Arial"/>
            </a:endParaRPr>
          </a:p>
        </p:txBody>
      </p:sp>
      <p:sp>
        <p:nvSpPr>
          <p:cNvPr id="258" name=""/>
          <p:cNvSpPr/>
          <p:nvPr/>
        </p:nvSpPr>
        <p:spPr>
          <a:xfrm>
            <a:off x="324000" y="755640"/>
            <a:ext cx="8639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Hakkını kullanma:  Pavlus kendini örnek olarak gösteriyor (9:1-27)</a:t>
            </a:r>
            <a:endParaRPr b="0" lang="bg-BG" sz="2000" strike="noStrike" u="none">
              <a:solidFill>
                <a:srgbClr val="000000"/>
              </a:solidFill>
              <a:effectLst/>
              <a:uFillTx/>
              <a:latin typeface="Arial"/>
            </a:endParaRPr>
          </a:p>
        </p:txBody>
      </p:sp>
      <p:pic>
        <p:nvPicPr>
          <p:cNvPr id="259" name="" descr=""/>
          <p:cNvPicPr/>
          <p:nvPr/>
        </p:nvPicPr>
        <p:blipFill>
          <a:blip r:embed="rId1"/>
          <a:stretch/>
        </p:blipFill>
        <p:spPr>
          <a:xfrm>
            <a:off x="6563880" y="3600000"/>
            <a:ext cx="3348000" cy="1908000"/>
          </a:xfrm>
          <a:prstGeom prst="rect">
            <a:avLst/>
          </a:prstGeom>
          <a:noFill/>
          <a:ln w="0">
            <a:noFill/>
          </a:ln>
        </p:spPr>
      </p:pic>
      <p:pic>
        <p:nvPicPr>
          <p:cNvPr id="260" name="" descr=""/>
          <p:cNvPicPr/>
          <p:nvPr/>
        </p:nvPicPr>
        <p:blipFill>
          <a:blip r:embed="rId2"/>
          <a:stretch/>
        </p:blipFill>
        <p:spPr>
          <a:xfrm>
            <a:off x="6575760" y="1512000"/>
            <a:ext cx="3348000" cy="1908000"/>
          </a:xfrm>
          <a:prstGeom prst="rect">
            <a:avLst/>
          </a:prstGeom>
          <a:noFill/>
          <a:ln w="0">
            <a:noFill/>
          </a:ln>
        </p:spPr>
      </p:pic>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61"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262" name=""/>
          <p:cNvSpPr/>
          <p:nvPr/>
        </p:nvSpPr>
        <p:spPr>
          <a:xfrm>
            <a:off x="432000" y="1296000"/>
            <a:ext cx="3563280" cy="4103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10:1-4</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Kardeşler, istemiyorum şu meselede cahil kalasınız:</a:t>
            </a:r>
            <a:endParaRPr b="0" lang="bg-BG" sz="1800" strike="noStrike" u="none">
              <a:solidFill>
                <a:srgbClr val="000000"/>
              </a:solidFill>
              <a:effectLst/>
              <a:uFillTx/>
              <a:latin typeface="Arial"/>
            </a:endParaRPr>
          </a:p>
          <a:p>
            <a:pPr marL="216000" indent="-216000">
              <a:lnSpc>
                <a:spcPct val="100000"/>
              </a:lnSpc>
              <a:spcBef>
                <a:spcPts val="113"/>
              </a:spcBef>
              <a:spcAft>
                <a:spcPts val="113"/>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dedelerimiz hepsi o bulut altında idiler. </a:t>
            </a:r>
            <a:endParaRPr b="0" lang="bg-BG" sz="1800" strike="noStrike" u="none">
              <a:solidFill>
                <a:srgbClr val="000000"/>
              </a:solidFill>
              <a:effectLst/>
              <a:uFillTx/>
              <a:latin typeface="Arial"/>
            </a:endParaRPr>
          </a:p>
          <a:p>
            <a:pPr marL="216000" indent="-216000">
              <a:lnSpc>
                <a:spcPct val="100000"/>
              </a:lnSpc>
              <a:spcBef>
                <a:spcPts val="113"/>
              </a:spcBef>
              <a:spcAft>
                <a:spcPts val="113"/>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Hepsi de denizden geçtiler.</a:t>
            </a:r>
            <a:endParaRPr b="0" lang="bg-BG" sz="1800" strike="noStrike" u="none">
              <a:solidFill>
                <a:srgbClr val="000000"/>
              </a:solidFill>
              <a:effectLst/>
              <a:uFillTx/>
              <a:latin typeface="Arial"/>
            </a:endParaRPr>
          </a:p>
          <a:p>
            <a:pPr marL="216000" indent="-216000">
              <a:lnSpc>
                <a:spcPct val="100000"/>
              </a:lnSpc>
              <a:spcBef>
                <a:spcPts val="113"/>
              </a:spcBef>
              <a:spcAft>
                <a:spcPts val="113"/>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 Bulut ve denizin içinde iken, hepsi Musa'ya vaftiz oldular.</a:t>
            </a:r>
            <a:endParaRPr b="0" lang="bg-BG" sz="1800" strike="noStrike" u="none">
              <a:solidFill>
                <a:srgbClr val="000000"/>
              </a:solidFill>
              <a:effectLst/>
              <a:uFillTx/>
              <a:latin typeface="Arial"/>
            </a:endParaRPr>
          </a:p>
          <a:p>
            <a:pPr marL="216000" indent="-216000">
              <a:lnSpc>
                <a:spcPct val="100000"/>
              </a:lnSpc>
              <a:spcBef>
                <a:spcPts val="113"/>
              </a:spcBef>
              <a:spcAft>
                <a:spcPts val="113"/>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3 Hepsi aynı ruh yemeği yediler. </a:t>
            </a:r>
            <a:endParaRPr b="0" lang="bg-BG" sz="1800" strike="noStrike" u="none">
              <a:solidFill>
                <a:srgbClr val="000000"/>
              </a:solidFill>
              <a:effectLst/>
              <a:uFillTx/>
              <a:latin typeface="Arial"/>
            </a:endParaRPr>
          </a:p>
          <a:p>
            <a:pPr marL="216000" indent="-216000">
              <a:lnSpc>
                <a:spcPct val="100000"/>
              </a:lnSpc>
              <a:spcBef>
                <a:spcPts val="113"/>
              </a:spcBef>
              <a:spcAft>
                <a:spcPts val="113"/>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4 Hepsi de aynı ruh içeceği içtiler. Çünkü onların peşinden gelen, ruhça olan bir kayadan içtiler. O da Mesih idi.</a:t>
            </a:r>
            <a:endParaRPr b="0" lang="bg-BG" sz="1800" strike="noStrike" u="none">
              <a:solidFill>
                <a:srgbClr val="000000"/>
              </a:solidFill>
              <a:effectLst/>
              <a:uFillTx/>
              <a:latin typeface="Arial"/>
            </a:endParaRPr>
          </a:p>
        </p:txBody>
      </p:sp>
      <p:sp>
        <p:nvSpPr>
          <p:cNvPr id="263" name=""/>
          <p:cNvSpPr/>
          <p:nvPr/>
        </p:nvSpPr>
        <p:spPr>
          <a:xfrm>
            <a:off x="468000" y="755640"/>
            <a:ext cx="6263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Uyarı: Kurtuluşunuzu tamamlayın !  (10:1-13)</a:t>
            </a:r>
            <a:endParaRPr b="0" lang="bg-BG" sz="2000" strike="noStrike" u="none">
              <a:solidFill>
                <a:srgbClr val="000000"/>
              </a:solidFill>
              <a:effectLst/>
              <a:uFillTx/>
              <a:latin typeface="Arial"/>
            </a:endParaRPr>
          </a:p>
        </p:txBody>
      </p:sp>
      <p:sp>
        <p:nvSpPr>
          <p:cNvPr id="264" name=""/>
          <p:cNvSpPr/>
          <p:nvPr/>
        </p:nvSpPr>
        <p:spPr>
          <a:xfrm>
            <a:off x="4428000" y="1728000"/>
            <a:ext cx="3995640" cy="172764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50000"/>
              </a:lnSpc>
              <a:buClr>
                <a:srgbClr val="000000"/>
              </a:buClr>
              <a:buSzPct val="45000"/>
              <a:buFont typeface="Wingdings" charset="2"/>
              <a:buChar char=""/>
            </a:pPr>
            <a:r>
              <a:rPr b="0" lang="bg-BG" sz="1800" strike="noStrike" u="none">
                <a:solidFill>
                  <a:srgbClr val="000000"/>
                </a:solidFill>
                <a:effectLst/>
                <a:uFillTx/>
                <a:latin typeface="Arial"/>
              </a:rPr>
              <a:t>5 kere "hepsi" geçiyor</a:t>
            </a:r>
            <a:endParaRPr b="0" lang="bg-BG" sz="1800" strike="noStrike" u="none">
              <a:solidFill>
                <a:srgbClr val="000000"/>
              </a:solidFill>
              <a:effectLst/>
              <a:uFillTx/>
              <a:latin typeface="Arial"/>
            </a:endParaRPr>
          </a:p>
          <a:p>
            <a:pPr marL="216000" indent="-216000">
              <a:lnSpc>
                <a:spcPct val="150000"/>
              </a:lnSpc>
              <a:buClr>
                <a:srgbClr val="000000"/>
              </a:buClr>
              <a:buSzPct val="45000"/>
              <a:buFont typeface="Wingdings" charset="2"/>
              <a:buChar char=""/>
            </a:pPr>
            <a:r>
              <a:rPr b="0" lang="bg-BG" sz="1800" strike="noStrike" u="none">
                <a:solidFill>
                  <a:srgbClr val="000000"/>
                </a:solidFill>
                <a:effectLst/>
                <a:uFillTx/>
                <a:latin typeface="Arial"/>
              </a:rPr>
              <a:t>5 tane büyük avantaj</a:t>
            </a:r>
            <a:endParaRPr b="0" lang="bg-BG" sz="1800" strike="noStrike" u="none">
              <a:solidFill>
                <a:srgbClr val="000000"/>
              </a:solidFill>
              <a:effectLst/>
              <a:uFillTx/>
              <a:latin typeface="Arial"/>
            </a:endParaRPr>
          </a:p>
          <a:p>
            <a:pPr marL="216000" indent="-216000">
              <a:lnSpc>
                <a:spcPct val="150000"/>
              </a:lnSpc>
              <a:buClr>
                <a:srgbClr val="000000"/>
              </a:buClr>
              <a:buSzPct val="45000"/>
              <a:buFont typeface="Wingdings" charset="2"/>
              <a:buChar char=""/>
            </a:pPr>
            <a:r>
              <a:rPr b="0" lang="bg-BG" sz="1800" strike="noStrike" u="none">
                <a:solidFill>
                  <a:srgbClr val="000000"/>
                </a:solidFill>
                <a:effectLst/>
                <a:uFillTx/>
                <a:latin typeface="Arial"/>
              </a:rPr>
              <a:t>5 kere karşı gittiler ve düştüler</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265" name="" descr=""/>
          <p:cNvPicPr/>
          <p:nvPr/>
        </p:nvPicPr>
        <p:blipFill>
          <a:blip r:embed="rId1"/>
          <a:srcRect l="8358" t="118" r="2473" b="0"/>
          <a:stretch/>
        </p:blipFill>
        <p:spPr>
          <a:xfrm>
            <a:off x="0" y="564840"/>
            <a:ext cx="6911280" cy="5122800"/>
          </a:xfrm>
          <a:prstGeom prst="rect">
            <a:avLst/>
          </a:prstGeom>
          <a:solidFill>
            <a:srgbClr val="ffffff"/>
          </a:solidFill>
          <a:ln w="0">
            <a:noFill/>
          </a:ln>
        </p:spPr>
      </p:pic>
      <p:sp>
        <p:nvSpPr>
          <p:cNvPr id="266"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267" name=""/>
          <p:cNvSpPr/>
          <p:nvPr/>
        </p:nvSpPr>
        <p:spPr>
          <a:xfrm>
            <a:off x="6912000" y="1476000"/>
            <a:ext cx="3131640" cy="1007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10:1   </a:t>
            </a:r>
            <a:r>
              <a:rPr b="0" lang="de-DE" sz="1800" strike="noStrike" u="none">
                <a:solidFill>
                  <a:srgbClr val="000000"/>
                </a:solidFill>
                <a:effectLst/>
                <a:uFillTx/>
                <a:latin typeface="Trebuchet MS"/>
                <a:ea typeface="DejaVu Sans"/>
              </a:rPr>
              <a:t>Kardeşler, iste-miyorum şu meselede cahil kalasınız:  </a:t>
            </a:r>
            <a:r>
              <a:rPr b="1" lang="de-DE" sz="1800" strike="noStrike" u="sng">
                <a:solidFill>
                  <a:srgbClr val="0000cd"/>
                </a:solidFill>
                <a:effectLst/>
                <a:uFillTx/>
                <a:latin typeface="Trebuchet MS"/>
                <a:ea typeface="DejaVu Sans"/>
              </a:rPr>
              <a:t>dedelerimiz</a:t>
            </a:r>
            <a:r>
              <a:rPr b="1" lang="de-DE" sz="1800" strike="noStrike" u="none">
                <a:solidFill>
                  <a:srgbClr val="0000cd"/>
                </a:solidFill>
                <a:effectLst/>
                <a:uFillTx/>
                <a:latin typeface="Trebuchet MS"/>
                <a:ea typeface="DejaVu Sans"/>
              </a:rPr>
              <a:t> </a:t>
            </a:r>
            <a:r>
              <a:rPr b="0" lang="de-DE" sz="1800" strike="noStrike" u="none">
                <a:solidFill>
                  <a:srgbClr val="000000"/>
                </a:solidFill>
                <a:effectLst/>
                <a:uFillTx/>
                <a:latin typeface="Trebuchet MS"/>
                <a:ea typeface="DejaVu Sans"/>
              </a:rPr>
              <a:t>… </a:t>
            </a:r>
            <a:endParaRPr b="0" lang="bg-BG" sz="1800" strike="noStrike" u="none">
              <a:solidFill>
                <a:srgbClr val="000000"/>
              </a:solidFill>
              <a:effectLst/>
              <a:uFillTx/>
              <a:latin typeface="Arial"/>
            </a:endParaRPr>
          </a:p>
        </p:txBody>
      </p:sp>
      <p:sp>
        <p:nvSpPr>
          <p:cNvPr id="268" name=""/>
          <p:cNvSpPr/>
          <p:nvPr/>
        </p:nvSpPr>
        <p:spPr>
          <a:xfrm>
            <a:off x="6912000" y="695880"/>
            <a:ext cx="3023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Uyarı: Kurtuluşunuzu tamamlayın !  (10:1-13)</a:t>
            </a:r>
            <a:endParaRPr b="0" lang="bg-BG" sz="2000" strike="noStrike" u="none">
              <a:solidFill>
                <a:srgbClr val="000000"/>
              </a:solidFill>
              <a:effectLst/>
              <a:uFillTx/>
              <a:latin typeface="Arial"/>
            </a:endParaRPr>
          </a:p>
        </p:txBody>
      </p:sp>
      <p:sp>
        <p:nvSpPr>
          <p:cNvPr id="269" name=""/>
          <p:cNvSpPr/>
          <p:nvPr/>
        </p:nvSpPr>
        <p:spPr>
          <a:xfrm>
            <a:off x="6984360" y="2556000"/>
            <a:ext cx="3096000" cy="304884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850"/>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Sonraki ayetlerde Pavlus imanlının hayatını Çıkış'-taki İsrail halkının yol-culuğuna benzetiriyor. </a:t>
            </a:r>
            <a:endParaRPr b="0" lang="bg-BG" sz="1800" strike="noStrike" u="none">
              <a:solidFill>
                <a:srgbClr val="000000"/>
              </a:solidFill>
              <a:effectLst/>
              <a:uFillTx/>
              <a:latin typeface="Arial"/>
            </a:endParaRPr>
          </a:p>
          <a:p>
            <a:pPr marL="216000" indent="-216000">
              <a:lnSpc>
                <a:spcPct val="100000"/>
              </a:lnSpc>
              <a:spcAft>
                <a:spcPts val="850"/>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Ama madem bir yolculuktur, hedefe ulaşmadan kurtuluş yoktur ! </a:t>
            </a:r>
            <a:endParaRPr b="0" lang="bg-BG" sz="1800" strike="noStrike" u="none">
              <a:solidFill>
                <a:srgbClr val="000000"/>
              </a:solidFill>
              <a:effectLst/>
              <a:uFillTx/>
              <a:latin typeface="Arial"/>
            </a:endParaRPr>
          </a:p>
          <a:p>
            <a:pPr marL="216000" indent="-216000">
              <a:lnSpc>
                <a:spcPct val="100000"/>
              </a:lnSpc>
              <a:spcAft>
                <a:spcPts val="850"/>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Korint'tekiler adak etleri konusunda dikkat etsinler.</a:t>
            </a:r>
            <a:endParaRPr b="0" lang="bg-BG" sz="1800" strike="noStrike" u="none">
              <a:solidFill>
                <a:srgbClr val="000000"/>
              </a:solidFill>
              <a:effectLst/>
              <a:uFillTx/>
              <a:latin typeface="Arial"/>
            </a:endParaRPr>
          </a:p>
        </p:txBody>
      </p:sp>
      <p:sp>
        <p:nvSpPr>
          <p:cNvPr id="270" name=""/>
          <p:cNvSpPr/>
          <p:nvPr/>
        </p:nvSpPr>
        <p:spPr>
          <a:xfrm>
            <a:off x="2160000" y="1620000"/>
            <a:ext cx="324000" cy="1404000"/>
          </a:xfrm>
          <a:prstGeom prst="line">
            <a:avLst/>
          </a:prstGeom>
          <a:ln w="72000">
            <a:solidFill>
              <a:srgbClr val="ffff00"/>
            </a:solidFill>
            <a:round/>
          </a:ln>
        </p:spPr>
        <p:style>
          <a:lnRef idx="0"/>
          <a:fillRef idx="0"/>
          <a:effectRef idx="0"/>
          <a:fontRef idx="minor"/>
        </p:style>
        <p:txBody>
          <a:bodyPr lIns="126000" rIns="126000" tIns="81000" bIns="81000" anchor="ctr">
            <a:noAutofit/>
          </a:bodyPr>
          <a:p>
            <a:endParaRPr b="0" lang="bg-BG" sz="1800" strike="noStrike" u="none">
              <a:solidFill>
                <a:srgbClr val="000000"/>
              </a:solidFill>
              <a:effectLst/>
              <a:uFillTx/>
              <a:latin typeface="Arial"/>
              <a:ea typeface="DejaVu Sans"/>
            </a:endParaRPr>
          </a:p>
        </p:txBody>
      </p:sp>
      <p:sp>
        <p:nvSpPr>
          <p:cNvPr id="271" name=""/>
          <p:cNvSpPr/>
          <p:nvPr/>
        </p:nvSpPr>
        <p:spPr>
          <a:xfrm flipH="1" flipV="1">
            <a:off x="5472000" y="528840"/>
            <a:ext cx="432000" cy="407160"/>
          </a:xfrm>
          <a:prstGeom prst="line">
            <a:avLst/>
          </a:prstGeom>
          <a:ln w="72000">
            <a:solidFill>
              <a:srgbClr val="ffff00"/>
            </a:solidFill>
            <a:round/>
          </a:ln>
        </p:spPr>
        <p:style>
          <a:lnRef idx="0"/>
          <a:fillRef idx="0"/>
          <a:effectRef idx="0"/>
          <a:fontRef idx="minor"/>
        </p:style>
        <p:txBody>
          <a:bodyPr lIns="126000" rIns="126000" tIns="81000" bIns="81000" anchor="ctr">
            <a:noAutofit/>
          </a:bodyPr>
          <a:p>
            <a:endParaRPr b="0" lang="bg-BG" sz="1800" strike="noStrike" u="none">
              <a:solidFill>
                <a:srgbClr val="000000"/>
              </a:solidFill>
              <a:effectLst/>
              <a:uFillTx/>
              <a:latin typeface="Arial"/>
              <a:ea typeface="DejaVu Sans"/>
            </a:endParaRPr>
          </a:p>
        </p:txBody>
      </p:sp>
      <p:sp>
        <p:nvSpPr>
          <p:cNvPr id="272" name=""/>
          <p:cNvSpPr/>
          <p:nvPr/>
        </p:nvSpPr>
        <p:spPr>
          <a:xfrm>
            <a:off x="2088000" y="2160000"/>
            <a:ext cx="467640" cy="359280"/>
          </a:xfrm>
          <a:custGeom>
            <a:avLst/>
            <a:gdLst>
              <a:gd name="textAreaLeft" fmla="*/ 0 w 467640"/>
              <a:gd name="textAreaRight" fmla="*/ 468360 w 467640"/>
              <a:gd name="textAreaTop" fmla="*/ 0 h 359280"/>
              <a:gd name="textAreaBottom" fmla="*/ 360000 h 359280"/>
            </a:gdLst>
            <a:ahLst/>
            <a:cxnLst/>
            <a:rect l="textAreaLeft" t="textAreaTop" r="textAreaRight" b="textAreaBottom"/>
            <a:pathLst>
              <a:path w="21600" h="21600">
                <a:moveTo>
                  <a:pt x="16200" y="8143"/>
                </a:moveTo>
                <a:arcTo wR="6018" hR="6018" stAng="-1571831" swAng="-9954325"/>
                <a:lnTo>
                  <a:pt x="240" y="13064"/>
                </a:lnTo>
                <a:arcTo wR="10800" hR="10800" stAng="10073844" swAng="9954325"/>
                <a:lnTo>
                  <a:pt x="22913" y="4840"/>
                </a:lnTo>
                <a:lnTo>
                  <a:pt x="20593" y="11656"/>
                </a:lnTo>
                <a:lnTo>
                  <a:pt x="13777" y="9335"/>
                </a:lnTo>
                <a:close/>
              </a:path>
            </a:pathLst>
          </a:custGeom>
          <a:solidFill>
            <a:srgbClr val="ffffff"/>
          </a:solidFill>
          <a:ln w="0">
            <a:solidFill>
              <a:srgbClr val="000000"/>
            </a:solidFill>
          </a:ln>
        </p:spPr>
        <p:style>
          <a:lnRef idx="0"/>
          <a:fillRef idx="0"/>
          <a:effectRef idx="0"/>
          <a:fontRef idx="minor"/>
        </p:style>
        <p:txBody>
          <a:bodyPr lIns="90000" rIns="90000" tIns="45000" bIns="45000" anchor="ctr">
            <a:noAutofit/>
          </a:bodyPr>
          <a:p>
            <a:pPr>
              <a:lnSpc>
                <a:spcPct val="100000"/>
              </a:lnSpc>
            </a:pPr>
            <a:endParaRPr b="0" lang="bg-BG" sz="1800" strike="noStrike" u="none">
              <a:solidFill>
                <a:srgbClr val="000000"/>
              </a:solidFill>
              <a:effectLst/>
              <a:uFillTx/>
              <a:latin typeface="Arial"/>
              <a:ea typeface="DejaVu Sans"/>
            </a:endParaRPr>
          </a:p>
        </p:txBody>
      </p:sp>
      <p:sp>
        <p:nvSpPr>
          <p:cNvPr id="273" name=""/>
          <p:cNvSpPr/>
          <p:nvPr/>
        </p:nvSpPr>
        <p:spPr>
          <a:xfrm flipH="1">
            <a:off x="5471280" y="576360"/>
            <a:ext cx="467640" cy="359280"/>
          </a:xfrm>
          <a:custGeom>
            <a:avLst/>
            <a:gdLst>
              <a:gd name="textAreaLeft" fmla="*/ 360 w 467640"/>
              <a:gd name="textAreaRight" fmla="*/ 468720 w 467640"/>
              <a:gd name="textAreaTop" fmla="*/ 0 h 359280"/>
              <a:gd name="textAreaBottom" fmla="*/ 360000 h 359280"/>
            </a:gdLst>
            <a:ahLst/>
            <a:cxnLst/>
            <a:rect l="textAreaLeft" t="textAreaTop" r="textAreaRight" b="textAreaBottom"/>
            <a:pathLst>
              <a:path w="21600" h="21600">
                <a:moveTo>
                  <a:pt x="17715" y="11059"/>
                </a:moveTo>
                <a:arcTo wR="6920" hR="6920" stAng="128799" swAng="-8706971"/>
                <a:lnTo>
                  <a:pt x="2178" y="4296"/>
                </a:lnTo>
                <a:arcTo wR="10800" hR="10800" stAng="-8578172" swAng="8706971"/>
                <a:lnTo>
                  <a:pt x="24291" y="11306"/>
                </a:lnTo>
                <a:lnTo>
                  <a:pt x="19480" y="15769"/>
                </a:lnTo>
                <a:lnTo>
                  <a:pt x="15017" y="10958"/>
                </a:lnTo>
                <a:close/>
              </a:path>
            </a:pathLst>
          </a:custGeom>
          <a:solidFill>
            <a:srgbClr val="ffffff"/>
          </a:solidFill>
          <a:ln w="0">
            <a:solidFill>
              <a:srgbClr val="000000"/>
            </a:solidFill>
          </a:ln>
        </p:spPr>
        <p:style>
          <a:lnRef idx="0"/>
          <a:fillRef idx="0"/>
          <a:effectRef idx="0"/>
          <a:fontRef idx="minor"/>
        </p:style>
        <p:txBody>
          <a:bodyPr lIns="90000" rIns="90000" tIns="45000" bIns="45000" anchor="ctr">
            <a:noAutofit/>
          </a:bodyPr>
          <a:p>
            <a:pPr>
              <a:lnSpc>
                <a:spcPct val="100000"/>
              </a:lnSpc>
            </a:pPr>
            <a:endParaRPr b="0" lang="bg-BG" sz="1800" strike="noStrike" u="none">
              <a:solidFill>
                <a:srgbClr val="000000"/>
              </a:solidFill>
              <a:effectLst/>
              <a:uFillTx/>
              <a:latin typeface="Arial"/>
              <a:ea typeface="DejaVu Sans"/>
            </a:endParaRPr>
          </a:p>
        </p:txBody>
      </p:sp>
      <p:sp>
        <p:nvSpPr>
          <p:cNvPr id="274" name=""/>
          <p:cNvSpPr/>
          <p:nvPr/>
        </p:nvSpPr>
        <p:spPr>
          <a:xfrm>
            <a:off x="1620000" y="1433520"/>
            <a:ext cx="1295640" cy="562320"/>
          </a:xfrm>
          <a:prstGeom prst="rect">
            <a:avLst/>
          </a:prstGeom>
          <a:solidFill>
            <a:srgbClr val="2f4f4f"/>
          </a:solidFill>
          <a:ln w="0">
            <a:noFill/>
          </a:ln>
        </p:spPr>
        <p:style>
          <a:lnRef idx="0"/>
          <a:fillRef idx="0"/>
          <a:effectRef idx="0"/>
          <a:fontRef idx="minor"/>
        </p:style>
        <p:txBody>
          <a:bodyPr lIns="90000" rIns="90000" tIns="45000" bIns="45000" anchor="ctr" anchorCtr="1">
            <a:spAutoFit/>
          </a:bodyPr>
          <a:p>
            <a:pPr algn="ctr">
              <a:lnSpc>
                <a:spcPct val="100000"/>
              </a:lnSpc>
            </a:pPr>
            <a:r>
              <a:rPr b="1" lang="bg-BG" sz="1600" strike="noStrike" u="none">
                <a:solidFill>
                  <a:srgbClr val="ffffff"/>
                </a:solidFill>
                <a:effectLst/>
                <a:uFillTx/>
                <a:latin typeface="Trebuchet MS"/>
              </a:rPr>
              <a:t>Kızıldeniz = vaftiz</a:t>
            </a:r>
            <a:endParaRPr b="0" lang="bg-BG" sz="1600" strike="noStrike" u="none">
              <a:solidFill>
                <a:srgbClr val="ffffff"/>
              </a:solidFill>
              <a:effectLst/>
              <a:uFillTx/>
              <a:latin typeface="Arial"/>
            </a:endParaRPr>
          </a:p>
        </p:txBody>
      </p:sp>
      <p:sp>
        <p:nvSpPr>
          <p:cNvPr id="275" name=""/>
          <p:cNvSpPr/>
          <p:nvPr/>
        </p:nvSpPr>
        <p:spPr>
          <a:xfrm>
            <a:off x="5832000" y="1017720"/>
            <a:ext cx="971640" cy="601920"/>
          </a:xfrm>
          <a:prstGeom prst="rect">
            <a:avLst/>
          </a:prstGeom>
          <a:solidFill>
            <a:srgbClr val="2f4f4f"/>
          </a:solidFill>
          <a:ln w="0">
            <a:noFill/>
          </a:ln>
        </p:spPr>
        <p:style>
          <a:lnRef idx="0"/>
          <a:fillRef idx="0"/>
          <a:effectRef idx="0"/>
          <a:fontRef idx="minor"/>
        </p:style>
        <p:txBody>
          <a:bodyPr lIns="90000" rIns="90000" tIns="45000" bIns="45000" anchor="ctr" anchorCtr="1">
            <a:spAutoFit/>
          </a:bodyPr>
          <a:p>
            <a:pPr algn="ctr">
              <a:lnSpc>
                <a:spcPct val="100000"/>
              </a:lnSpc>
            </a:pPr>
            <a:r>
              <a:rPr b="1" lang="bg-BG" sz="1600" strike="noStrike" u="none">
                <a:solidFill>
                  <a:srgbClr val="ffffff"/>
                </a:solidFill>
                <a:effectLst/>
                <a:uFillTx/>
                <a:latin typeface="Trebuchet MS"/>
              </a:rPr>
              <a:t>Yordan = ölüm</a:t>
            </a:r>
            <a:endParaRPr b="0" lang="bg-BG" sz="1600" strike="noStrike" u="none">
              <a:solidFill>
                <a:srgbClr val="ffffff"/>
              </a:solidFill>
              <a:effectLst/>
              <a:uFillTx/>
              <a:latin typeface="Arial"/>
            </a:endParaRPr>
          </a:p>
        </p:txBody>
      </p:sp>
      <p:pic>
        <p:nvPicPr>
          <p:cNvPr id="276" name="" descr=""/>
          <p:cNvPicPr/>
          <p:nvPr/>
        </p:nvPicPr>
        <p:blipFill>
          <a:blip r:embed="rId2"/>
          <a:stretch/>
        </p:blipFill>
        <p:spPr>
          <a:xfrm>
            <a:off x="3240000" y="2628000"/>
            <a:ext cx="1150560" cy="1020960"/>
          </a:xfrm>
          <a:prstGeom prst="rect">
            <a:avLst/>
          </a:prstGeom>
          <a:noFill/>
          <a:ln w="0">
            <a:noFill/>
          </a:ln>
        </p:spPr>
      </p:pic>
      <p:sp>
        <p:nvSpPr>
          <p:cNvPr id="277" name=""/>
          <p:cNvSpPr/>
          <p:nvPr/>
        </p:nvSpPr>
        <p:spPr>
          <a:xfrm>
            <a:off x="144000" y="4709880"/>
            <a:ext cx="1295640" cy="562320"/>
          </a:xfrm>
          <a:prstGeom prst="rect">
            <a:avLst/>
          </a:prstGeom>
          <a:solidFill>
            <a:srgbClr val="2f4f4f"/>
          </a:solidFill>
          <a:ln w="0">
            <a:noFill/>
          </a:ln>
        </p:spPr>
        <p:style>
          <a:lnRef idx="0"/>
          <a:fillRef idx="0"/>
          <a:effectRef idx="0"/>
          <a:fontRef idx="minor"/>
        </p:style>
        <p:txBody>
          <a:bodyPr lIns="90000" rIns="90000" tIns="45000" bIns="45000" anchor="ctr" anchorCtr="1">
            <a:spAutoFit/>
          </a:bodyPr>
          <a:p>
            <a:pPr algn="ctr">
              <a:lnSpc>
                <a:spcPct val="100000"/>
              </a:lnSpc>
            </a:pPr>
            <a:r>
              <a:rPr b="1" lang="bg-BG" sz="1600" strike="noStrike" u="none">
                <a:solidFill>
                  <a:srgbClr val="ffffff"/>
                </a:solidFill>
                <a:effectLst/>
                <a:uFillTx/>
                <a:latin typeface="Trebuchet MS"/>
              </a:rPr>
              <a:t>Mısır = eski yaşam</a:t>
            </a:r>
            <a:endParaRPr b="0" lang="bg-BG" sz="1600" strike="noStrike" u="none">
              <a:solidFill>
                <a:srgbClr val="ffffff"/>
              </a:solidFill>
              <a:effectLst/>
              <a:uFillTx/>
              <a:latin typeface="Arial"/>
            </a:endParaRPr>
          </a:p>
        </p:txBody>
      </p:sp>
      <p:sp>
        <p:nvSpPr>
          <p:cNvPr id="278" name=""/>
          <p:cNvSpPr/>
          <p:nvPr/>
        </p:nvSpPr>
        <p:spPr>
          <a:xfrm>
            <a:off x="2952000" y="720000"/>
            <a:ext cx="2375640" cy="413640"/>
          </a:xfrm>
          <a:prstGeom prst="rect">
            <a:avLst/>
          </a:prstGeom>
          <a:solidFill>
            <a:srgbClr val="2f4f4f"/>
          </a:solidFill>
          <a:ln w="0">
            <a:noFill/>
          </a:ln>
        </p:spPr>
        <p:style>
          <a:lnRef idx="0"/>
          <a:fillRef idx="0"/>
          <a:effectRef idx="0"/>
          <a:fontRef idx="minor"/>
        </p:style>
        <p:txBody>
          <a:bodyPr lIns="90000" rIns="90000" tIns="45000" bIns="45000" anchor="ctr" anchorCtr="1">
            <a:noAutofit/>
          </a:bodyPr>
          <a:p>
            <a:pPr algn="ctr">
              <a:lnSpc>
                <a:spcPct val="100000"/>
              </a:lnSpc>
            </a:pPr>
            <a:r>
              <a:rPr b="1" lang="bg-BG" sz="1600" strike="noStrike" u="none">
                <a:solidFill>
                  <a:srgbClr val="ffffff"/>
                </a:solidFill>
                <a:effectLst/>
                <a:uFillTx/>
                <a:latin typeface="Trebuchet MS"/>
              </a:rPr>
              <a:t>Kenan = sonsuz yaşam</a:t>
            </a:r>
            <a:endParaRPr b="0" lang="bg-BG" sz="1600" strike="noStrike" u="none">
              <a:solidFill>
                <a:srgbClr val="ffffff"/>
              </a:solidFill>
              <a:effectLst/>
              <a:uFillTx/>
              <a:latin typeface="Arial"/>
            </a:endParaRPr>
          </a:p>
        </p:txBody>
      </p:sp>
      <p:sp>
        <p:nvSpPr>
          <p:cNvPr id="279" name=""/>
          <p:cNvSpPr/>
          <p:nvPr/>
        </p:nvSpPr>
        <p:spPr>
          <a:xfrm>
            <a:off x="0" y="720000"/>
            <a:ext cx="1079640" cy="323640"/>
          </a:xfrm>
          <a:prstGeom prst="rect">
            <a:avLst/>
          </a:prstGeom>
          <a:solidFill>
            <a:srgbClr val="729fcf"/>
          </a:solidFill>
          <a:ln w="0">
            <a:noFill/>
          </a:ln>
        </p:spPr>
        <p:style>
          <a:lnRef idx="0"/>
          <a:fillRef idx="0"/>
          <a:effectRef idx="0"/>
          <a:fontRef idx="minor"/>
        </p:style>
        <p:txBody>
          <a:bodyPr lIns="90000" rIns="90000" tIns="45000" bIns="45000" anchor="ctr">
            <a:noAutofit/>
          </a:bodyPr>
          <a:p>
            <a:pPr>
              <a:lnSpc>
                <a:spcPct val="100000"/>
              </a:lnSpc>
            </a:pPr>
            <a:endParaRPr b="0" lang="bg-BG" sz="1800" strike="noStrike" u="none">
              <a:solidFill>
                <a:srgbClr val="000000"/>
              </a:solidFill>
              <a:effectLst/>
              <a:uFillTx/>
              <a:latin typeface="Arial"/>
              <a:ea typeface="DejaVu Sans"/>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80"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281" name=""/>
          <p:cNvSpPr/>
          <p:nvPr/>
        </p:nvSpPr>
        <p:spPr>
          <a:xfrm>
            <a:off x="5292000" y="1296000"/>
            <a:ext cx="4319280" cy="971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10:1   </a:t>
            </a:r>
            <a:r>
              <a:rPr b="0" lang="de-DE" sz="1800" strike="noStrike" u="none">
                <a:solidFill>
                  <a:srgbClr val="000000"/>
                </a:solidFill>
                <a:effectLst/>
                <a:uFillTx/>
                <a:latin typeface="Trebuchet MS"/>
                <a:ea typeface="DejaVu Sans"/>
              </a:rPr>
              <a:t>Kardeşler, istemiyorum şu meselede cahil kalasınız:  dedelerimiz hepsi o bulut altında idiler.</a:t>
            </a:r>
            <a:endParaRPr b="0" lang="bg-BG" sz="1800" strike="noStrike" u="none">
              <a:solidFill>
                <a:srgbClr val="000000"/>
              </a:solidFill>
              <a:effectLst/>
              <a:uFillTx/>
              <a:latin typeface="Arial"/>
            </a:endParaRPr>
          </a:p>
        </p:txBody>
      </p:sp>
      <p:sp>
        <p:nvSpPr>
          <p:cNvPr id="282" name=""/>
          <p:cNvSpPr/>
          <p:nvPr/>
        </p:nvSpPr>
        <p:spPr>
          <a:xfrm>
            <a:off x="468000" y="755640"/>
            <a:ext cx="6263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Uyarı: Kurtuluşunuzu tamamlayın !  (10:1-13)</a:t>
            </a:r>
            <a:endParaRPr b="0" lang="bg-BG" sz="2000" strike="noStrike" u="none">
              <a:solidFill>
                <a:srgbClr val="000000"/>
              </a:solidFill>
              <a:effectLst/>
              <a:uFillTx/>
              <a:latin typeface="Arial"/>
            </a:endParaRPr>
          </a:p>
        </p:txBody>
      </p:sp>
      <p:sp>
        <p:nvSpPr>
          <p:cNvPr id="283" name=""/>
          <p:cNvSpPr/>
          <p:nvPr/>
        </p:nvSpPr>
        <p:spPr>
          <a:xfrm>
            <a:off x="432000" y="1404000"/>
            <a:ext cx="3995280" cy="539280"/>
          </a:xfrm>
          <a:prstGeom prst="rect">
            <a:avLst/>
          </a:prstGeom>
          <a:solidFill>
            <a:srgbClr val="00ff00"/>
          </a:solidFill>
          <a:ln w="19080">
            <a:solidFill>
              <a:srgbClr val="be480a"/>
            </a:solidFill>
            <a:round/>
          </a:ln>
        </p:spPr>
        <p:style>
          <a:lnRef idx="0"/>
          <a:fillRef idx="0"/>
          <a:effectRef idx="0"/>
          <a:fontRef idx="minor"/>
        </p:style>
        <p:txBody>
          <a:bodyPr lIns="99360" rIns="99360" tIns="54360" bIns="54360" anchor="ctr" anchorCtr="1">
            <a:noAutofit/>
          </a:bodyPr>
          <a:p>
            <a:pPr algn="ct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0000"/>
                </a:solidFill>
                <a:effectLst/>
                <a:uFillTx/>
                <a:latin typeface="Cambria"/>
                <a:ea typeface="DejaVu Sans"/>
              </a:rPr>
              <a:t>İsrail’in örneği:  5 özel hak</a:t>
            </a:r>
            <a:endParaRPr b="0" lang="bg-BG" sz="2200" strike="noStrike" u="none">
              <a:solidFill>
                <a:srgbClr val="000000"/>
              </a:solidFill>
              <a:effectLst/>
              <a:uFillTx/>
              <a:latin typeface="Arial"/>
            </a:endParaRPr>
          </a:p>
        </p:txBody>
      </p:sp>
      <p:pic>
        <p:nvPicPr>
          <p:cNvPr id="284" name="" descr=""/>
          <p:cNvPicPr/>
          <p:nvPr/>
        </p:nvPicPr>
        <p:blipFill>
          <a:blip r:embed="rId1"/>
          <a:stretch/>
        </p:blipFill>
        <p:spPr>
          <a:xfrm>
            <a:off x="216000" y="2340000"/>
            <a:ext cx="6140520" cy="3131280"/>
          </a:xfrm>
          <a:prstGeom prst="rect">
            <a:avLst/>
          </a:prstGeom>
          <a:noFill/>
          <a:ln w="0">
            <a:noFill/>
          </a:ln>
        </p:spPr>
      </p:pic>
      <p:sp>
        <p:nvSpPr>
          <p:cNvPr id="285" name=""/>
          <p:cNvSpPr/>
          <p:nvPr/>
        </p:nvSpPr>
        <p:spPr>
          <a:xfrm>
            <a:off x="396000" y="2556360"/>
            <a:ext cx="431280" cy="455400"/>
          </a:xfrm>
          <a:prstGeom prst="rect">
            <a:avLst/>
          </a:prstGeom>
          <a:solidFill>
            <a:srgbClr val="7cfc00"/>
          </a:solidFill>
          <a:ln w="0">
            <a:solidFill>
              <a:srgbClr val="000000"/>
            </a:solidFill>
          </a:ln>
        </p:spPr>
        <p:style>
          <a:lnRef idx="0"/>
          <a:fillRef idx="0"/>
          <a:effectRef idx="0"/>
          <a:fontRef idx="minor"/>
        </p:style>
        <p:txBody>
          <a:bodyPr lIns="90000" rIns="90000" tIns="45000" bIns="45000" anchor="t" anchorCtr="1">
            <a:spAutoFit/>
          </a:bodyPr>
          <a:p>
            <a:pPr algn="ctr">
              <a:lnSpc>
                <a:spcPct val="100000"/>
              </a:lnSpc>
            </a:pPr>
            <a:r>
              <a:rPr b="1" lang="bg-BG" sz="2400" strike="noStrike" u="none">
                <a:solidFill>
                  <a:srgbClr val="000000"/>
                </a:solidFill>
                <a:effectLst/>
                <a:uFillTx/>
                <a:latin typeface="Trebuchet MS"/>
                <a:ea typeface="DejaVu Sans"/>
              </a:rPr>
              <a:t>1</a:t>
            </a:r>
            <a:endParaRPr b="0" lang="bg-BG" sz="2400" strike="noStrike" u="none">
              <a:solidFill>
                <a:srgbClr val="000000"/>
              </a:solidFill>
              <a:effectLst/>
              <a:uFillTx/>
              <a:latin typeface="Arial"/>
            </a:endParaRPr>
          </a:p>
        </p:txBody>
      </p:sp>
      <p:sp>
        <p:nvSpPr>
          <p:cNvPr id="286" name=""/>
          <p:cNvSpPr/>
          <p:nvPr/>
        </p:nvSpPr>
        <p:spPr>
          <a:xfrm>
            <a:off x="6408000" y="2556000"/>
            <a:ext cx="3528360" cy="27025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bg-BG" sz="1800" strike="noStrike" u="none">
                <a:solidFill>
                  <a:srgbClr val="000000"/>
                </a:solidFill>
                <a:effectLst/>
                <a:uFillTx/>
                <a:latin typeface="Trebuchet MS"/>
                <a:ea typeface="DejaVu Sans"/>
              </a:rPr>
              <a:t>Allahın huzurunda idiler:</a:t>
            </a:r>
            <a:endParaRPr b="0" lang="bg-BG" sz="1800" strike="noStrike" u="none">
              <a:solidFill>
                <a:srgbClr val="000000"/>
              </a:solidFill>
              <a:effectLst/>
              <a:uFillTx/>
              <a:latin typeface="Arial"/>
            </a:endParaRPr>
          </a:p>
          <a:p>
            <a:pPr marL="216000" indent="-216000">
              <a:lnSpc>
                <a:spcPct val="100000"/>
              </a:lnSpc>
              <a:buClr>
                <a:srgbClr val="000000"/>
              </a:buClr>
              <a:buSzPct val="50000"/>
              <a:buFont typeface="Wingdings" charset="2"/>
              <a:buChar char=""/>
            </a:pPr>
            <a:r>
              <a:rPr b="0" lang="bg-BG" sz="1800" strike="noStrike" u="none">
                <a:solidFill>
                  <a:srgbClr val="000000"/>
                </a:solidFill>
                <a:effectLst/>
                <a:uFillTx/>
                <a:latin typeface="Trebuchet MS"/>
                <a:ea typeface="DejaVu Sans"/>
              </a:rPr>
              <a:t>Bulut direği (Çıkış 13:21)</a:t>
            </a:r>
            <a:endParaRPr b="0" lang="bg-BG" sz="1800" strike="noStrike" u="none">
              <a:solidFill>
                <a:srgbClr val="000000"/>
              </a:solidFill>
              <a:effectLst/>
              <a:uFillTx/>
              <a:latin typeface="Arial"/>
            </a:endParaRPr>
          </a:p>
          <a:p>
            <a:pPr marL="216000" indent="-216000">
              <a:lnSpc>
                <a:spcPct val="100000"/>
              </a:lnSpc>
              <a:buClr>
                <a:srgbClr val="000000"/>
              </a:buClr>
              <a:buSzPct val="50000"/>
              <a:buFont typeface="Wingdings" charset="2"/>
              <a:buChar char=""/>
            </a:pPr>
            <a:r>
              <a:rPr b="0" lang="bg-BG" sz="1800" strike="noStrike" u="none">
                <a:solidFill>
                  <a:srgbClr val="000000"/>
                </a:solidFill>
                <a:effectLst/>
                <a:uFillTx/>
                <a:latin typeface="Trebuchet MS"/>
                <a:ea typeface="DejaVu Sans"/>
              </a:rPr>
              <a:t>Tapınaktaki bulut (Çıkış 40:34)</a:t>
            </a:r>
            <a:endParaRPr b="0" lang="bg-BG" sz="1800" strike="noStrike" u="none">
              <a:solidFill>
                <a:srgbClr val="000000"/>
              </a:solidFill>
              <a:effectLst/>
              <a:uFillTx/>
              <a:latin typeface="Arial"/>
            </a:endParaRPr>
          </a:p>
          <a:p>
            <a:pPr>
              <a:lnSpc>
                <a:spcPct val="100000"/>
              </a:lnSpc>
              <a:spcBef>
                <a:spcPts val="1134"/>
              </a:spcBef>
            </a:pPr>
            <a:r>
              <a:rPr b="0" lang="bg-BG" sz="1800" strike="noStrike" u="none">
                <a:solidFill>
                  <a:srgbClr val="000000"/>
                </a:solidFill>
                <a:effectLst/>
                <a:uFillTx/>
                <a:latin typeface="Trebuchet MS"/>
                <a:ea typeface="DejaVu Sans"/>
              </a:rPr>
              <a:t>YA'da:</a:t>
            </a:r>
            <a:endParaRPr b="0" lang="bg-BG" sz="1800" strike="noStrike" u="none">
              <a:solidFill>
                <a:srgbClr val="000000"/>
              </a:solidFill>
              <a:effectLst/>
              <a:uFillTx/>
              <a:latin typeface="Arial"/>
            </a:endParaRPr>
          </a:p>
          <a:p>
            <a:pPr marL="216000" indent="-216000">
              <a:lnSpc>
                <a:spcPct val="100000"/>
              </a:lnSpc>
              <a:buClr>
                <a:srgbClr val="000000"/>
              </a:buClr>
              <a:buSzPct val="50000"/>
              <a:buFont typeface="Wingdings" charset="2"/>
              <a:buChar char=""/>
            </a:pPr>
            <a:r>
              <a:rPr b="0" lang="bg-BG" sz="1800" strike="noStrike" u="none">
                <a:solidFill>
                  <a:srgbClr val="000000"/>
                </a:solidFill>
                <a:effectLst/>
                <a:uFillTx/>
                <a:latin typeface="Trebuchet MS"/>
                <a:ea typeface="DejaVu Sans"/>
              </a:rPr>
              <a:t>Meryem'in gebeliği (Luka 1:35) "'En yüksek Olan'ın kuvveti, senin üzerine gölge salacak."</a:t>
            </a:r>
            <a:endParaRPr b="0" lang="bg-BG" sz="1800" strike="noStrike" u="none">
              <a:solidFill>
                <a:srgbClr val="000000"/>
              </a:solidFill>
              <a:effectLst/>
              <a:uFillTx/>
              <a:latin typeface="Arial"/>
            </a:endParaRPr>
          </a:p>
          <a:p>
            <a:pPr marL="216000" indent="-216000">
              <a:lnSpc>
                <a:spcPct val="100000"/>
              </a:lnSpc>
              <a:buClr>
                <a:srgbClr val="000000"/>
              </a:buClr>
              <a:buSzPct val="50000"/>
              <a:buFont typeface="Wingdings" charset="2"/>
              <a:buChar char=""/>
            </a:pPr>
            <a:r>
              <a:rPr b="0" lang="bg-BG" sz="1800" strike="noStrike" u="none">
                <a:solidFill>
                  <a:srgbClr val="000000"/>
                </a:solidFill>
                <a:effectLst/>
                <a:uFillTx/>
                <a:latin typeface="Trebuchet MS"/>
                <a:ea typeface="DejaVu Sans"/>
              </a:rPr>
              <a:t>Tabor Dağı'ndaki şanlanma (Matta 17)</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87"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288" name=""/>
          <p:cNvSpPr/>
          <p:nvPr/>
        </p:nvSpPr>
        <p:spPr>
          <a:xfrm>
            <a:off x="6156000" y="1296000"/>
            <a:ext cx="3563280" cy="755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10:1</a:t>
            </a:r>
            <a:endParaRPr b="0" lang="bg-BG" sz="1800" strike="noStrike" u="none">
              <a:solidFill>
                <a:srgbClr val="000000"/>
              </a:solidFill>
              <a:effectLst/>
              <a:uFillTx/>
              <a:latin typeface="Arial"/>
            </a:endParaRPr>
          </a:p>
          <a:p>
            <a:pPr marL="216000" indent="-216000">
              <a:lnSpc>
                <a:spcPct val="100000"/>
              </a:lnSpc>
              <a:spcBef>
                <a:spcPts val="113"/>
              </a:spcBef>
              <a:spcAft>
                <a:spcPts val="113"/>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Hepsi de denizden geçtiler.</a:t>
            </a:r>
            <a:endParaRPr b="0" lang="bg-BG" sz="1800" strike="noStrike" u="none">
              <a:solidFill>
                <a:srgbClr val="000000"/>
              </a:solidFill>
              <a:effectLst/>
              <a:uFillTx/>
              <a:latin typeface="Arial"/>
            </a:endParaRPr>
          </a:p>
        </p:txBody>
      </p:sp>
      <p:sp>
        <p:nvSpPr>
          <p:cNvPr id="289" name=""/>
          <p:cNvSpPr/>
          <p:nvPr/>
        </p:nvSpPr>
        <p:spPr>
          <a:xfrm>
            <a:off x="468000" y="755640"/>
            <a:ext cx="6263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Uyarı: Kurtuluşunuzu tamamlayın !  (10:1-13)</a:t>
            </a:r>
            <a:endParaRPr b="0" lang="bg-BG" sz="2000" strike="noStrike" u="none">
              <a:solidFill>
                <a:srgbClr val="000000"/>
              </a:solidFill>
              <a:effectLst/>
              <a:uFillTx/>
              <a:latin typeface="Arial"/>
            </a:endParaRPr>
          </a:p>
        </p:txBody>
      </p:sp>
      <p:sp>
        <p:nvSpPr>
          <p:cNvPr id="290" name=""/>
          <p:cNvSpPr/>
          <p:nvPr/>
        </p:nvSpPr>
        <p:spPr>
          <a:xfrm>
            <a:off x="432000" y="1404000"/>
            <a:ext cx="3995280" cy="539280"/>
          </a:xfrm>
          <a:prstGeom prst="rect">
            <a:avLst/>
          </a:prstGeom>
          <a:solidFill>
            <a:srgbClr val="00ff00"/>
          </a:solidFill>
          <a:ln w="19080">
            <a:solidFill>
              <a:srgbClr val="be480a"/>
            </a:solidFill>
            <a:round/>
          </a:ln>
        </p:spPr>
        <p:style>
          <a:lnRef idx="0"/>
          <a:fillRef idx="0"/>
          <a:effectRef idx="0"/>
          <a:fontRef idx="minor"/>
        </p:style>
        <p:txBody>
          <a:bodyPr lIns="99360" rIns="99360" tIns="54360" bIns="54360" anchor="ctr" anchorCtr="1">
            <a:noAutofit/>
          </a:bodyPr>
          <a:p>
            <a:pPr algn="ct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0000"/>
                </a:solidFill>
                <a:effectLst/>
                <a:uFillTx/>
                <a:latin typeface="Cambria"/>
                <a:ea typeface="DejaVu Sans"/>
              </a:rPr>
              <a:t>İsrail’in örneği:  5 özel hak</a:t>
            </a:r>
            <a:endParaRPr b="0" lang="bg-BG" sz="2200" strike="noStrike" u="none">
              <a:solidFill>
                <a:srgbClr val="000000"/>
              </a:solidFill>
              <a:effectLst/>
              <a:uFillTx/>
              <a:latin typeface="Arial"/>
            </a:endParaRPr>
          </a:p>
        </p:txBody>
      </p:sp>
      <p:pic>
        <p:nvPicPr>
          <p:cNvPr id="291" name="" descr=""/>
          <p:cNvPicPr/>
          <p:nvPr/>
        </p:nvPicPr>
        <p:blipFill>
          <a:blip r:embed="rId1"/>
          <a:stretch/>
        </p:blipFill>
        <p:spPr>
          <a:xfrm>
            <a:off x="216000" y="2376000"/>
            <a:ext cx="5413320" cy="3047400"/>
          </a:xfrm>
          <a:prstGeom prst="rect">
            <a:avLst/>
          </a:prstGeom>
          <a:noFill/>
          <a:ln w="0">
            <a:noFill/>
          </a:ln>
        </p:spPr>
      </p:pic>
      <p:sp>
        <p:nvSpPr>
          <p:cNvPr id="292" name=""/>
          <p:cNvSpPr/>
          <p:nvPr/>
        </p:nvSpPr>
        <p:spPr>
          <a:xfrm>
            <a:off x="396000" y="2556720"/>
            <a:ext cx="431280" cy="443160"/>
          </a:xfrm>
          <a:prstGeom prst="rect">
            <a:avLst/>
          </a:prstGeom>
          <a:solidFill>
            <a:srgbClr val="7cfc00"/>
          </a:solidFill>
          <a:ln w="0">
            <a:solidFill>
              <a:srgbClr val="000000"/>
            </a:solidFill>
          </a:ln>
        </p:spPr>
        <p:style>
          <a:lnRef idx="0"/>
          <a:fillRef idx="0"/>
          <a:effectRef idx="0"/>
          <a:fontRef idx="minor"/>
        </p:style>
        <p:txBody>
          <a:bodyPr lIns="90000" rIns="90000" tIns="45000" bIns="45000" anchor="t" anchorCtr="1">
            <a:spAutoFit/>
          </a:bodyPr>
          <a:p>
            <a:pPr algn="ctr">
              <a:lnSpc>
                <a:spcPct val="100000"/>
              </a:lnSpc>
            </a:pPr>
            <a:r>
              <a:rPr b="1" lang="bg-BG" sz="2400" strike="noStrike" u="none">
                <a:solidFill>
                  <a:srgbClr val="000000"/>
                </a:solidFill>
                <a:effectLst/>
                <a:uFillTx/>
                <a:latin typeface="Trebuchet MS"/>
                <a:ea typeface="DejaVu Sans"/>
              </a:rPr>
              <a:t>2</a:t>
            </a:r>
            <a:endParaRPr b="0" lang="bg-BG" sz="2400" strike="noStrike" u="none">
              <a:solidFill>
                <a:srgbClr val="000000"/>
              </a:solidFill>
              <a:effectLst/>
              <a:uFillTx/>
              <a:latin typeface="Arial"/>
            </a:endParaRPr>
          </a:p>
        </p:txBody>
      </p:sp>
      <p:sp>
        <p:nvSpPr>
          <p:cNvPr id="293" name=""/>
          <p:cNvSpPr/>
          <p:nvPr/>
        </p:nvSpPr>
        <p:spPr>
          <a:xfrm>
            <a:off x="6156000" y="2520000"/>
            <a:ext cx="3347280" cy="291528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850"/>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Yeni doğuşu yaşadılar, bir halk oldular. Önce Mısır'da bir azınlık idiler; denizden geçince bir halk oldular.</a:t>
            </a:r>
            <a:endParaRPr b="0" lang="bg-BG" sz="1800" strike="noStrike" u="none">
              <a:solidFill>
                <a:srgbClr val="000000"/>
              </a:solidFill>
              <a:effectLst/>
              <a:uFillTx/>
              <a:latin typeface="Arial"/>
            </a:endParaRPr>
          </a:p>
          <a:p>
            <a:pPr marL="216000" indent="-216000">
              <a:lnSpc>
                <a:spcPct val="100000"/>
              </a:lnSpc>
              <a:spcAft>
                <a:spcPts val="850"/>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Korintliler de aynısını yaşadılar:  1.Petrus 2:10    "Bir zamanlar siz bir halk değildiniz, şimdi gene Allahın halkısınız."</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94"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295" name=""/>
          <p:cNvSpPr/>
          <p:nvPr/>
        </p:nvSpPr>
        <p:spPr>
          <a:xfrm>
            <a:off x="6048000" y="1296000"/>
            <a:ext cx="3671280" cy="1079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10:2</a:t>
            </a:r>
            <a:endParaRPr b="0" lang="bg-BG" sz="1800" strike="noStrike" u="none">
              <a:solidFill>
                <a:srgbClr val="000000"/>
              </a:solidFill>
              <a:effectLst/>
              <a:uFillTx/>
              <a:latin typeface="Arial"/>
            </a:endParaRPr>
          </a:p>
          <a:p>
            <a:pPr marL="216000" indent="-216000">
              <a:lnSpc>
                <a:spcPct val="100000"/>
              </a:lnSpc>
              <a:spcBef>
                <a:spcPts val="113"/>
              </a:spcBef>
              <a:spcAft>
                <a:spcPts val="113"/>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Bulut ve denizin içinde iken, hepsi Musa'ya vaftiz oldular.</a:t>
            </a:r>
            <a:endParaRPr b="0" lang="bg-BG" sz="1800" strike="noStrike" u="none">
              <a:solidFill>
                <a:srgbClr val="000000"/>
              </a:solidFill>
              <a:effectLst/>
              <a:uFillTx/>
              <a:latin typeface="Arial"/>
            </a:endParaRPr>
          </a:p>
        </p:txBody>
      </p:sp>
      <p:sp>
        <p:nvSpPr>
          <p:cNvPr id="296" name=""/>
          <p:cNvSpPr/>
          <p:nvPr/>
        </p:nvSpPr>
        <p:spPr>
          <a:xfrm>
            <a:off x="468000" y="755640"/>
            <a:ext cx="6263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Uyarı: Kurtuluşunuzu tamamlayın !  (10:1-13)</a:t>
            </a:r>
            <a:endParaRPr b="0" lang="bg-BG" sz="2000" strike="noStrike" u="none">
              <a:solidFill>
                <a:srgbClr val="000000"/>
              </a:solidFill>
              <a:effectLst/>
              <a:uFillTx/>
              <a:latin typeface="Arial"/>
            </a:endParaRPr>
          </a:p>
        </p:txBody>
      </p:sp>
      <p:sp>
        <p:nvSpPr>
          <p:cNvPr id="297" name=""/>
          <p:cNvSpPr/>
          <p:nvPr/>
        </p:nvSpPr>
        <p:spPr>
          <a:xfrm>
            <a:off x="432000" y="1404000"/>
            <a:ext cx="3995280" cy="539280"/>
          </a:xfrm>
          <a:prstGeom prst="rect">
            <a:avLst/>
          </a:prstGeom>
          <a:solidFill>
            <a:srgbClr val="00ff00"/>
          </a:solidFill>
          <a:ln w="19080">
            <a:solidFill>
              <a:srgbClr val="be480a"/>
            </a:solidFill>
            <a:round/>
          </a:ln>
        </p:spPr>
        <p:style>
          <a:lnRef idx="0"/>
          <a:fillRef idx="0"/>
          <a:effectRef idx="0"/>
          <a:fontRef idx="minor"/>
        </p:style>
        <p:txBody>
          <a:bodyPr lIns="99360" rIns="99360" tIns="54360" bIns="54360" anchor="ctr" anchorCtr="1">
            <a:noAutofit/>
          </a:bodyPr>
          <a:p>
            <a:pPr algn="ct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0000"/>
                </a:solidFill>
                <a:effectLst/>
                <a:uFillTx/>
                <a:latin typeface="Cambria"/>
                <a:ea typeface="DejaVu Sans"/>
              </a:rPr>
              <a:t>İsrail’in örneği:  5 özel hak</a:t>
            </a:r>
            <a:endParaRPr b="0" lang="bg-BG" sz="2200" strike="noStrike" u="none">
              <a:solidFill>
                <a:srgbClr val="000000"/>
              </a:solidFill>
              <a:effectLst/>
              <a:uFillTx/>
              <a:latin typeface="Arial"/>
            </a:endParaRPr>
          </a:p>
        </p:txBody>
      </p:sp>
      <p:pic>
        <p:nvPicPr>
          <p:cNvPr id="298" name="" descr=""/>
          <p:cNvPicPr/>
          <p:nvPr/>
        </p:nvPicPr>
        <p:blipFill>
          <a:blip r:embed="rId1"/>
          <a:stretch/>
        </p:blipFill>
        <p:spPr>
          <a:xfrm>
            <a:off x="267840" y="2376000"/>
            <a:ext cx="5370480" cy="3023280"/>
          </a:xfrm>
          <a:prstGeom prst="rect">
            <a:avLst/>
          </a:prstGeom>
          <a:noFill/>
          <a:ln w="0">
            <a:noFill/>
          </a:ln>
        </p:spPr>
      </p:pic>
      <p:sp>
        <p:nvSpPr>
          <p:cNvPr id="299" name=""/>
          <p:cNvSpPr/>
          <p:nvPr/>
        </p:nvSpPr>
        <p:spPr>
          <a:xfrm>
            <a:off x="396000" y="2484720"/>
            <a:ext cx="431280" cy="443160"/>
          </a:xfrm>
          <a:prstGeom prst="rect">
            <a:avLst/>
          </a:prstGeom>
          <a:solidFill>
            <a:srgbClr val="7cfc00"/>
          </a:solidFill>
          <a:ln w="0">
            <a:solidFill>
              <a:srgbClr val="000000"/>
            </a:solidFill>
          </a:ln>
        </p:spPr>
        <p:style>
          <a:lnRef idx="0"/>
          <a:fillRef idx="0"/>
          <a:effectRef idx="0"/>
          <a:fontRef idx="minor"/>
        </p:style>
        <p:txBody>
          <a:bodyPr lIns="90000" rIns="90000" tIns="45000" bIns="45000" anchor="t" anchorCtr="1">
            <a:spAutoFit/>
          </a:bodyPr>
          <a:p>
            <a:pPr algn="ctr">
              <a:lnSpc>
                <a:spcPct val="100000"/>
              </a:lnSpc>
            </a:pPr>
            <a:r>
              <a:rPr b="1" lang="bg-BG" sz="2400" strike="noStrike" u="none">
                <a:solidFill>
                  <a:srgbClr val="000000"/>
                </a:solidFill>
                <a:effectLst/>
                <a:uFillTx/>
                <a:latin typeface="Trebuchet MS"/>
                <a:ea typeface="DejaVu Sans"/>
              </a:rPr>
              <a:t>3</a:t>
            </a:r>
            <a:endParaRPr b="0" lang="bg-BG" sz="2400" strike="noStrike" u="none">
              <a:solidFill>
                <a:srgbClr val="000000"/>
              </a:solidFill>
              <a:effectLst/>
              <a:uFillTx/>
              <a:latin typeface="Arial"/>
            </a:endParaRPr>
          </a:p>
        </p:txBody>
      </p:sp>
      <p:sp>
        <p:nvSpPr>
          <p:cNvPr id="300" name=""/>
          <p:cNvSpPr/>
          <p:nvPr/>
        </p:nvSpPr>
        <p:spPr>
          <a:xfrm>
            <a:off x="5832000" y="2484000"/>
            <a:ext cx="4211280" cy="327348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850"/>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Bir kurtarıcıya bağlandılar. </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Rom 6:3   Yoksa şunu bilmiyor musunuz: bizden kaç kişi Mesih İsa'</a:t>
            </a:r>
            <a:r>
              <a:rPr b="1" lang="bg-BG" sz="1800" strike="noStrike" u="sng">
                <a:solidFill>
                  <a:srgbClr val="000000"/>
                </a:solidFill>
                <a:effectLst/>
                <a:uFillTx/>
                <a:latin typeface="Trebuchet MS"/>
                <a:ea typeface="DejaVu Sans"/>
              </a:rPr>
              <a:t>ya</a:t>
            </a:r>
            <a:r>
              <a:rPr b="0" lang="bg-BG" sz="1800" strike="noStrike" u="none">
                <a:solidFill>
                  <a:srgbClr val="000000"/>
                </a:solidFill>
                <a:effectLst/>
                <a:uFillTx/>
                <a:latin typeface="Trebuchet MS"/>
                <a:ea typeface="DejaVu Sans"/>
              </a:rPr>
              <a:t> vaftiz olduysak, onun ölümüne vaftiz olduk.</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Gal 3:27   Çünkü sizden her kim İsa'</a:t>
            </a:r>
            <a:r>
              <a:rPr b="1" lang="bg-BG" sz="1800" strike="noStrike" u="sng">
                <a:solidFill>
                  <a:srgbClr val="000000"/>
                </a:solidFill>
                <a:effectLst/>
                <a:uFillTx/>
                <a:latin typeface="Trebuchet MS"/>
                <a:ea typeface="DejaVu Sans"/>
              </a:rPr>
              <a:t>ya</a:t>
            </a:r>
            <a:r>
              <a:rPr b="0" lang="bg-BG" sz="1800" strike="noStrike" u="none">
                <a:solidFill>
                  <a:srgbClr val="000000"/>
                </a:solidFill>
                <a:effectLst/>
                <a:uFillTx/>
                <a:latin typeface="Trebuchet MS"/>
                <a:ea typeface="DejaVu Sans"/>
              </a:rPr>
              <a:t> vaftiz olmuşsa, o Mesihi giyimiş oluyor.</a:t>
            </a:r>
            <a:endParaRPr b="0" lang="bg-BG" sz="1800" strike="noStrike" u="none">
              <a:solidFill>
                <a:srgbClr val="000000"/>
              </a:solidFill>
              <a:effectLst/>
              <a:uFillTx/>
              <a:latin typeface="Arial"/>
            </a:endParaRPr>
          </a:p>
          <a:p>
            <a:pPr marL="216000" indent="-216000">
              <a:lnSpc>
                <a:spcPct val="100000"/>
              </a:lnSpc>
              <a:spcAft>
                <a:spcPts val="850"/>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Vaftiz bir kader birliği oluşturuyor: Musa ve İsa'nın başına ne geldiyse, onların halklarına da oldu.</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01"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302" name=""/>
          <p:cNvSpPr/>
          <p:nvPr/>
        </p:nvSpPr>
        <p:spPr>
          <a:xfrm>
            <a:off x="6156000" y="1296000"/>
            <a:ext cx="3563280" cy="755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10:3</a:t>
            </a:r>
            <a:endParaRPr b="0" lang="bg-BG" sz="1800" strike="noStrike" u="none">
              <a:solidFill>
                <a:srgbClr val="000000"/>
              </a:solidFill>
              <a:effectLst/>
              <a:uFillTx/>
              <a:latin typeface="Arial"/>
            </a:endParaRPr>
          </a:p>
          <a:p>
            <a:pPr marL="216000" indent="-216000">
              <a:lnSpc>
                <a:spcPct val="100000"/>
              </a:lnSpc>
              <a:spcBef>
                <a:spcPts val="113"/>
              </a:spcBef>
              <a:spcAft>
                <a:spcPts val="113"/>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Hepsi aynı ruh yemeği yediler. </a:t>
            </a:r>
            <a:endParaRPr b="0" lang="bg-BG" sz="1800" strike="noStrike" u="none">
              <a:solidFill>
                <a:srgbClr val="000000"/>
              </a:solidFill>
              <a:effectLst/>
              <a:uFillTx/>
              <a:latin typeface="Arial"/>
            </a:endParaRPr>
          </a:p>
        </p:txBody>
      </p:sp>
      <p:sp>
        <p:nvSpPr>
          <p:cNvPr id="303" name=""/>
          <p:cNvSpPr/>
          <p:nvPr/>
        </p:nvSpPr>
        <p:spPr>
          <a:xfrm>
            <a:off x="468000" y="755640"/>
            <a:ext cx="6263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Uyarı: Kurtuluşunuzu tamamlayın !  (10:1-13)</a:t>
            </a:r>
            <a:endParaRPr b="0" lang="bg-BG" sz="2000" strike="noStrike" u="none">
              <a:solidFill>
                <a:srgbClr val="000000"/>
              </a:solidFill>
              <a:effectLst/>
              <a:uFillTx/>
              <a:latin typeface="Arial"/>
            </a:endParaRPr>
          </a:p>
        </p:txBody>
      </p:sp>
      <p:sp>
        <p:nvSpPr>
          <p:cNvPr id="304" name=""/>
          <p:cNvSpPr/>
          <p:nvPr/>
        </p:nvSpPr>
        <p:spPr>
          <a:xfrm>
            <a:off x="432000" y="1404000"/>
            <a:ext cx="3995280" cy="539280"/>
          </a:xfrm>
          <a:prstGeom prst="rect">
            <a:avLst/>
          </a:prstGeom>
          <a:solidFill>
            <a:srgbClr val="00ff00"/>
          </a:solidFill>
          <a:ln w="19080">
            <a:solidFill>
              <a:srgbClr val="be480a"/>
            </a:solidFill>
            <a:round/>
          </a:ln>
        </p:spPr>
        <p:style>
          <a:lnRef idx="0"/>
          <a:fillRef idx="0"/>
          <a:effectRef idx="0"/>
          <a:fontRef idx="minor"/>
        </p:style>
        <p:txBody>
          <a:bodyPr lIns="99360" rIns="99360" tIns="54360" bIns="54360" anchor="ctr" anchorCtr="1">
            <a:noAutofit/>
          </a:bodyPr>
          <a:p>
            <a:pPr algn="ct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0000"/>
                </a:solidFill>
                <a:effectLst/>
                <a:uFillTx/>
                <a:latin typeface="Cambria"/>
                <a:ea typeface="DejaVu Sans"/>
              </a:rPr>
              <a:t>İsrail’in örneği:  5 özel hak</a:t>
            </a:r>
            <a:endParaRPr b="0" lang="bg-BG" sz="2200" strike="noStrike" u="none">
              <a:solidFill>
                <a:srgbClr val="000000"/>
              </a:solidFill>
              <a:effectLst/>
              <a:uFillTx/>
              <a:latin typeface="Arial"/>
            </a:endParaRPr>
          </a:p>
        </p:txBody>
      </p:sp>
      <p:pic>
        <p:nvPicPr>
          <p:cNvPr id="305" name="" descr=""/>
          <p:cNvPicPr/>
          <p:nvPr/>
        </p:nvPicPr>
        <p:blipFill>
          <a:blip r:embed="rId1"/>
          <a:stretch/>
        </p:blipFill>
        <p:spPr>
          <a:xfrm>
            <a:off x="216000" y="2268000"/>
            <a:ext cx="5591160" cy="3169800"/>
          </a:xfrm>
          <a:prstGeom prst="rect">
            <a:avLst/>
          </a:prstGeom>
          <a:noFill/>
          <a:ln w="0">
            <a:noFill/>
          </a:ln>
        </p:spPr>
      </p:pic>
      <p:sp>
        <p:nvSpPr>
          <p:cNvPr id="306" name=""/>
          <p:cNvSpPr/>
          <p:nvPr/>
        </p:nvSpPr>
        <p:spPr>
          <a:xfrm>
            <a:off x="324000" y="2412720"/>
            <a:ext cx="431280" cy="443160"/>
          </a:xfrm>
          <a:prstGeom prst="rect">
            <a:avLst/>
          </a:prstGeom>
          <a:solidFill>
            <a:srgbClr val="7cfc00"/>
          </a:solidFill>
          <a:ln w="0">
            <a:solidFill>
              <a:srgbClr val="000000"/>
            </a:solidFill>
          </a:ln>
        </p:spPr>
        <p:style>
          <a:lnRef idx="0"/>
          <a:fillRef idx="0"/>
          <a:effectRef idx="0"/>
          <a:fontRef idx="minor"/>
        </p:style>
        <p:txBody>
          <a:bodyPr lIns="90000" rIns="90000" tIns="45000" bIns="45000" anchor="t" anchorCtr="1">
            <a:spAutoFit/>
          </a:bodyPr>
          <a:p>
            <a:pPr algn="ctr">
              <a:lnSpc>
                <a:spcPct val="100000"/>
              </a:lnSpc>
            </a:pPr>
            <a:r>
              <a:rPr b="1" lang="bg-BG" sz="2400" strike="noStrike" u="none">
                <a:solidFill>
                  <a:srgbClr val="000000"/>
                </a:solidFill>
                <a:effectLst/>
                <a:uFillTx/>
                <a:latin typeface="Trebuchet MS"/>
                <a:ea typeface="DejaVu Sans"/>
              </a:rPr>
              <a:t>4</a:t>
            </a:r>
            <a:endParaRPr b="0" lang="bg-BG" sz="2400" strike="noStrike" u="none">
              <a:solidFill>
                <a:srgbClr val="000000"/>
              </a:solidFill>
              <a:effectLst/>
              <a:uFillTx/>
              <a:latin typeface="Arial"/>
            </a:endParaRPr>
          </a:p>
        </p:txBody>
      </p:sp>
      <p:sp>
        <p:nvSpPr>
          <p:cNvPr id="307" name=""/>
          <p:cNvSpPr/>
          <p:nvPr/>
        </p:nvSpPr>
        <p:spPr>
          <a:xfrm>
            <a:off x="6696000" y="2484000"/>
            <a:ext cx="2483280" cy="20098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bg-BG" sz="1800" strike="noStrike" u="none">
                <a:solidFill>
                  <a:srgbClr val="000000"/>
                </a:solidFill>
                <a:effectLst/>
                <a:uFillTx/>
                <a:latin typeface="Trebuchet MS"/>
                <a:ea typeface="DejaVu Sans"/>
              </a:rPr>
              <a:t>Man ekmeği, yaşam ağacını çağrıştırıyor (yukarıdan gelen yiyenti)</a:t>
            </a:r>
            <a:endParaRPr b="0" lang="bg-BG" sz="1800" strike="noStrike" u="none">
              <a:solidFill>
                <a:srgbClr val="000000"/>
              </a:solidFill>
              <a:effectLst/>
              <a:uFillTx/>
              <a:latin typeface="Arial"/>
            </a:endParaRPr>
          </a:p>
          <a:p>
            <a:pPr>
              <a:lnSpc>
                <a:spcPct val="100000"/>
              </a:lnSpc>
            </a:pP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YA'da:</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Rabbin sofrası</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08"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309" name=""/>
          <p:cNvSpPr/>
          <p:nvPr/>
        </p:nvSpPr>
        <p:spPr>
          <a:xfrm>
            <a:off x="4860000" y="1260000"/>
            <a:ext cx="4427280" cy="1295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10:4 </a:t>
            </a:r>
            <a:endParaRPr b="0" lang="bg-BG" sz="1800" strike="noStrike" u="none">
              <a:solidFill>
                <a:srgbClr val="000000"/>
              </a:solidFill>
              <a:effectLst/>
              <a:uFillTx/>
              <a:latin typeface="Arial"/>
            </a:endParaRPr>
          </a:p>
          <a:p>
            <a:pPr marL="216000" indent="-216000">
              <a:lnSpc>
                <a:spcPct val="100000"/>
              </a:lnSpc>
              <a:spcBef>
                <a:spcPts val="113"/>
              </a:spcBef>
              <a:spcAft>
                <a:spcPts val="113"/>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Hepsi de aynı ruh içeceği içtiler. Çünkü onların peşinden gelen, ruhça olan bir kayadan içtiler. O da Mesih idi.</a:t>
            </a:r>
            <a:endParaRPr b="0" lang="bg-BG" sz="1800" strike="noStrike" u="none">
              <a:solidFill>
                <a:srgbClr val="000000"/>
              </a:solidFill>
              <a:effectLst/>
              <a:uFillTx/>
              <a:latin typeface="Arial"/>
            </a:endParaRPr>
          </a:p>
        </p:txBody>
      </p:sp>
      <p:sp>
        <p:nvSpPr>
          <p:cNvPr id="310" name=""/>
          <p:cNvSpPr/>
          <p:nvPr/>
        </p:nvSpPr>
        <p:spPr>
          <a:xfrm>
            <a:off x="468000" y="755640"/>
            <a:ext cx="6263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Uyarı: Kurtuluşunuzu tamamlayın !  (10:1-13)</a:t>
            </a:r>
            <a:endParaRPr b="0" lang="bg-BG" sz="2000" strike="noStrike" u="none">
              <a:solidFill>
                <a:srgbClr val="000000"/>
              </a:solidFill>
              <a:effectLst/>
              <a:uFillTx/>
              <a:latin typeface="Arial"/>
            </a:endParaRPr>
          </a:p>
        </p:txBody>
      </p:sp>
      <p:sp>
        <p:nvSpPr>
          <p:cNvPr id="311" name=""/>
          <p:cNvSpPr/>
          <p:nvPr/>
        </p:nvSpPr>
        <p:spPr>
          <a:xfrm>
            <a:off x="432000" y="1404000"/>
            <a:ext cx="3995280" cy="539280"/>
          </a:xfrm>
          <a:prstGeom prst="rect">
            <a:avLst/>
          </a:prstGeom>
          <a:solidFill>
            <a:srgbClr val="00ff00"/>
          </a:solidFill>
          <a:ln w="19080">
            <a:solidFill>
              <a:srgbClr val="be480a"/>
            </a:solidFill>
            <a:round/>
          </a:ln>
        </p:spPr>
        <p:style>
          <a:lnRef idx="0"/>
          <a:fillRef idx="0"/>
          <a:effectRef idx="0"/>
          <a:fontRef idx="minor"/>
        </p:style>
        <p:txBody>
          <a:bodyPr lIns="99360" rIns="99360" tIns="54360" bIns="54360" anchor="ctr" anchorCtr="1">
            <a:noAutofit/>
          </a:bodyPr>
          <a:p>
            <a:pPr algn="ct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0000"/>
                </a:solidFill>
                <a:effectLst/>
                <a:uFillTx/>
                <a:latin typeface="Cambria"/>
                <a:ea typeface="DejaVu Sans"/>
              </a:rPr>
              <a:t>İsrail’in örneği:  5 özel hak</a:t>
            </a:r>
            <a:endParaRPr b="0" lang="bg-BG" sz="2200" strike="noStrike" u="none">
              <a:solidFill>
                <a:srgbClr val="000000"/>
              </a:solidFill>
              <a:effectLst/>
              <a:uFillTx/>
              <a:latin typeface="Arial"/>
            </a:endParaRPr>
          </a:p>
        </p:txBody>
      </p:sp>
      <p:pic>
        <p:nvPicPr>
          <p:cNvPr id="312" name="" descr=""/>
          <p:cNvPicPr/>
          <p:nvPr/>
        </p:nvPicPr>
        <p:blipFill>
          <a:blip r:embed="rId1"/>
          <a:stretch/>
        </p:blipFill>
        <p:spPr>
          <a:xfrm>
            <a:off x="216000" y="2193120"/>
            <a:ext cx="3347280" cy="2378160"/>
          </a:xfrm>
          <a:prstGeom prst="rect">
            <a:avLst/>
          </a:prstGeom>
          <a:noFill/>
          <a:ln w="0">
            <a:noFill/>
          </a:ln>
        </p:spPr>
      </p:pic>
      <p:pic>
        <p:nvPicPr>
          <p:cNvPr id="313" name="" descr=""/>
          <p:cNvPicPr/>
          <p:nvPr/>
        </p:nvPicPr>
        <p:blipFill>
          <a:blip r:embed="rId2"/>
          <a:srcRect l="0" t="0" r="0" b="10445"/>
          <a:stretch/>
        </p:blipFill>
        <p:spPr>
          <a:xfrm>
            <a:off x="1872000" y="3561840"/>
            <a:ext cx="3347280" cy="1981080"/>
          </a:xfrm>
          <a:prstGeom prst="rect">
            <a:avLst/>
          </a:prstGeom>
          <a:noFill/>
          <a:ln w="36000">
            <a:solidFill>
              <a:srgbClr val="faebd7"/>
            </a:solidFill>
            <a:round/>
          </a:ln>
        </p:spPr>
      </p:pic>
      <p:sp>
        <p:nvSpPr>
          <p:cNvPr id="314" name=""/>
          <p:cNvSpPr/>
          <p:nvPr/>
        </p:nvSpPr>
        <p:spPr>
          <a:xfrm>
            <a:off x="756000" y="4716000"/>
            <a:ext cx="431280" cy="443160"/>
          </a:xfrm>
          <a:prstGeom prst="rect">
            <a:avLst/>
          </a:prstGeom>
          <a:solidFill>
            <a:srgbClr val="7cfc00"/>
          </a:solidFill>
          <a:ln w="0">
            <a:solidFill>
              <a:srgbClr val="000000"/>
            </a:solidFill>
          </a:ln>
        </p:spPr>
        <p:style>
          <a:lnRef idx="0"/>
          <a:fillRef idx="0"/>
          <a:effectRef idx="0"/>
          <a:fontRef idx="minor"/>
        </p:style>
        <p:txBody>
          <a:bodyPr lIns="90000" rIns="90000" tIns="45000" bIns="45000" anchor="t" anchorCtr="1">
            <a:spAutoFit/>
          </a:bodyPr>
          <a:p>
            <a:pPr algn="ctr">
              <a:lnSpc>
                <a:spcPct val="100000"/>
              </a:lnSpc>
            </a:pPr>
            <a:r>
              <a:rPr b="1" lang="bg-BG" sz="2400" strike="noStrike" u="none">
                <a:solidFill>
                  <a:srgbClr val="000000"/>
                </a:solidFill>
                <a:effectLst/>
                <a:uFillTx/>
                <a:latin typeface="Trebuchet MS"/>
                <a:ea typeface="DejaVu Sans"/>
              </a:rPr>
              <a:t>5</a:t>
            </a:r>
            <a:endParaRPr b="0" lang="bg-BG" sz="2400" strike="noStrike" u="none">
              <a:solidFill>
                <a:srgbClr val="000000"/>
              </a:solidFill>
              <a:effectLst/>
              <a:uFillTx/>
              <a:latin typeface="Arial"/>
            </a:endParaRPr>
          </a:p>
        </p:txBody>
      </p:sp>
      <p:sp>
        <p:nvSpPr>
          <p:cNvPr id="315" name=""/>
          <p:cNvSpPr/>
          <p:nvPr/>
        </p:nvSpPr>
        <p:spPr>
          <a:xfrm>
            <a:off x="5364000" y="2554200"/>
            <a:ext cx="4535640" cy="376380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850"/>
              </a:spcAft>
            </a:pPr>
            <a:r>
              <a:rPr b="0" lang="bg-BG" sz="1800" strike="noStrike" u="none">
                <a:solidFill>
                  <a:srgbClr val="000000"/>
                </a:solidFill>
                <a:effectLst/>
                <a:uFillTx/>
                <a:latin typeface="Trebuchet MS"/>
                <a:ea typeface="DejaVu Sans"/>
              </a:rPr>
              <a:t>Çıkış 17:6   Kayaya vuracaksın, halk içsin diye su fışkıracak. 7  Oraya </a:t>
            </a:r>
            <a:r>
              <a:rPr b="0" lang="bg-BG" sz="1800" strike="noStrike" u="sng">
                <a:solidFill>
                  <a:srgbClr val="000000"/>
                </a:solidFill>
                <a:effectLst/>
                <a:uFillTx/>
                <a:latin typeface="Trebuchet MS"/>
                <a:ea typeface="DejaVu Sans"/>
              </a:rPr>
              <a:t>Massa ve Meriva</a:t>
            </a:r>
            <a:r>
              <a:rPr b="0" lang="bg-BG" sz="1800" strike="noStrike" u="none">
                <a:solidFill>
                  <a:srgbClr val="000000"/>
                </a:solidFill>
                <a:effectLst/>
                <a:uFillTx/>
                <a:latin typeface="Trebuchet MS"/>
                <a:ea typeface="DejaVu Sans"/>
              </a:rPr>
              <a:t> adı verildi. Çünkü İsrailliler orada Musa'ya çıkışmış </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Say 20:1,10   </a:t>
            </a:r>
            <a:r>
              <a:rPr b="0" lang="bg-BG" sz="1800" strike="noStrike" u="none">
                <a:solidFill>
                  <a:srgbClr val="000000"/>
                </a:solidFill>
                <a:effectLst/>
                <a:uFillTx/>
                <a:latin typeface="Trebuchet MS"/>
                <a:ea typeface="Segoe UI Semibold"/>
              </a:rPr>
              <a:t>İsrail </a:t>
            </a:r>
            <a:r>
              <a:rPr b="0" lang="bg-BG" sz="1800" strike="noStrike" u="sng">
                <a:solidFill>
                  <a:srgbClr val="000000"/>
                </a:solidFill>
                <a:effectLst/>
                <a:uFillTx/>
                <a:latin typeface="Trebuchet MS"/>
                <a:ea typeface="Segoe UI Semibold"/>
              </a:rPr>
              <a:t>Zin Çölü</a:t>
            </a:r>
            <a:r>
              <a:rPr b="0" lang="bg-BG" sz="1800" strike="noStrike" u="none">
                <a:solidFill>
                  <a:srgbClr val="000000"/>
                </a:solidFill>
                <a:effectLst/>
                <a:uFillTx/>
                <a:latin typeface="Trebuchet MS"/>
                <a:ea typeface="Segoe UI Semibold"/>
              </a:rPr>
              <a:t>'ne vardı, halk </a:t>
            </a:r>
            <a:r>
              <a:rPr b="0" lang="bg-BG" sz="1800" strike="noStrike" u="sng">
                <a:solidFill>
                  <a:srgbClr val="000000"/>
                </a:solidFill>
                <a:effectLst/>
                <a:uFillTx/>
                <a:latin typeface="Trebuchet MS"/>
                <a:ea typeface="Segoe UI Semibold"/>
              </a:rPr>
              <a:t>Kadeş</a:t>
            </a:r>
            <a:r>
              <a:rPr b="0" lang="bg-BG" sz="1800" strike="noStrike" u="none">
                <a:solidFill>
                  <a:srgbClr val="000000"/>
                </a:solidFill>
                <a:effectLst/>
                <a:uFillTx/>
                <a:latin typeface="Trebuchet MS"/>
                <a:ea typeface="Segoe UI Semibold"/>
              </a:rPr>
              <a:t>'te konakladı.</a:t>
            </a:r>
            <a:r>
              <a:rPr b="0" lang="bg-BG" sz="1800" strike="noStrike" u="none">
                <a:solidFill>
                  <a:srgbClr val="000000"/>
                </a:solidFill>
                <a:effectLst/>
                <a:uFillTx/>
                <a:latin typeface="Trebuchet MS"/>
                <a:ea typeface="DejaVu Sans"/>
              </a:rPr>
              <a:t> Musa, "Bu kayadan size su çıkaralım mı?" 11  Sonra kolunu kaldırıp değneğiyle kayaya iki kez vurdu. Kayadan bol su fışkırdı, topluluk da hayvanları da içti. </a:t>
            </a:r>
            <a:endParaRPr b="0" lang="bg-BG" sz="1800" strike="noStrike" u="none">
              <a:solidFill>
                <a:srgbClr val="000000"/>
              </a:solidFill>
              <a:effectLst/>
              <a:uFillTx/>
              <a:latin typeface="Arial"/>
            </a:endParaRPr>
          </a:p>
          <a:p>
            <a:pPr>
              <a:lnSpc>
                <a:spcPct val="100000"/>
              </a:lnSpc>
            </a:pP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YA:</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Kutsal Ruhu aldılar</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16"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317" name=""/>
          <p:cNvSpPr/>
          <p:nvPr/>
        </p:nvSpPr>
        <p:spPr>
          <a:xfrm>
            <a:off x="432000" y="1296000"/>
            <a:ext cx="4103280" cy="1511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10:5</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Allah gene de onların çoğundan memnun kalmadı. Çünkü onların ölüleri ıssız yerlerde serildi.</a:t>
            </a:r>
            <a:endParaRPr b="0" lang="bg-BG" sz="1800" strike="noStrike" u="none">
              <a:solidFill>
                <a:srgbClr val="000000"/>
              </a:solidFill>
              <a:effectLst/>
              <a:uFillTx/>
              <a:latin typeface="Arial"/>
            </a:endParaRPr>
          </a:p>
        </p:txBody>
      </p:sp>
      <p:sp>
        <p:nvSpPr>
          <p:cNvPr id="318" name=""/>
          <p:cNvSpPr/>
          <p:nvPr/>
        </p:nvSpPr>
        <p:spPr>
          <a:xfrm>
            <a:off x="468000" y="755640"/>
            <a:ext cx="6263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Uyarı: Kurtuluşunuzu tamamlayın !  (10:1-13)</a:t>
            </a:r>
            <a:endParaRPr b="0" lang="bg-BG" sz="2000" strike="noStrike" u="none">
              <a:solidFill>
                <a:srgbClr val="000000"/>
              </a:solidFill>
              <a:effectLst/>
              <a:uFillTx/>
              <a:latin typeface="Arial"/>
            </a:endParaRPr>
          </a:p>
        </p:txBody>
      </p:sp>
      <p:sp>
        <p:nvSpPr>
          <p:cNvPr id="319" name=""/>
          <p:cNvSpPr/>
          <p:nvPr/>
        </p:nvSpPr>
        <p:spPr>
          <a:xfrm>
            <a:off x="4860000" y="1440000"/>
            <a:ext cx="3995640" cy="2699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bg-BG" sz="1800" strike="noStrike" u="none">
                <a:solidFill>
                  <a:srgbClr val="000000"/>
                </a:solidFill>
                <a:effectLst/>
                <a:uFillTx/>
                <a:latin typeface="Trebuchet MS"/>
              </a:rPr>
              <a:t>Sayim 14:28-29</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Onlara RAB şöyle diyor de: 'Varlığım adına ant içerim ki, söylediklerinizin aynısını size yapacağım: </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29  Cesetleriniz bu çöle serilecek. Bana söylenen, yirmi ve daha yukarı yaşta sayılan herkes çölde ölecek. </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20"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321" name=""/>
          <p:cNvSpPr/>
          <p:nvPr/>
        </p:nvSpPr>
        <p:spPr>
          <a:xfrm>
            <a:off x="144000" y="755640"/>
            <a:ext cx="6263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Uyarı: Kurtuluşunuzu tamamlayın !  (10:1-13)</a:t>
            </a:r>
            <a:endParaRPr b="0" lang="bg-BG" sz="2000" strike="noStrike" u="none">
              <a:solidFill>
                <a:srgbClr val="000000"/>
              </a:solidFill>
              <a:effectLst/>
              <a:uFillTx/>
              <a:latin typeface="Arial"/>
            </a:endParaRPr>
          </a:p>
        </p:txBody>
      </p:sp>
      <p:sp>
        <p:nvSpPr>
          <p:cNvPr id="322" name=""/>
          <p:cNvSpPr/>
          <p:nvPr/>
        </p:nvSpPr>
        <p:spPr>
          <a:xfrm>
            <a:off x="252000" y="1476000"/>
            <a:ext cx="5399280" cy="539280"/>
          </a:xfrm>
          <a:prstGeom prst="rect">
            <a:avLst/>
          </a:prstGeom>
          <a:solidFill>
            <a:srgbClr val="ffd428"/>
          </a:solidFill>
          <a:ln w="19080">
            <a:solidFill>
              <a:srgbClr val="be480a"/>
            </a:solidFill>
            <a:round/>
          </a:ln>
        </p:spPr>
        <p:style>
          <a:lnRef idx="0"/>
          <a:fillRef idx="0"/>
          <a:effectRef idx="0"/>
          <a:fontRef idx="minor"/>
        </p:style>
        <p:txBody>
          <a:bodyPr lIns="99360" rIns="99360" tIns="54360" bIns="54360" anchor="ctr" anchorCtr="1">
            <a:noAutofit/>
          </a:bodyPr>
          <a:p>
            <a:pPr algn="ct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0000"/>
                </a:solidFill>
                <a:effectLst/>
                <a:uFillTx/>
                <a:latin typeface="Cambria"/>
                <a:ea typeface="DejaVu Sans"/>
              </a:rPr>
              <a:t>İsrail’in örneği:  kurtuluşumuza 5 engel</a:t>
            </a:r>
            <a:endParaRPr b="0" lang="bg-BG" sz="2200" strike="noStrike" u="none">
              <a:solidFill>
                <a:srgbClr val="000000"/>
              </a:solidFill>
              <a:effectLst/>
              <a:uFillTx/>
              <a:latin typeface="Arial"/>
            </a:endParaRPr>
          </a:p>
        </p:txBody>
      </p:sp>
      <p:sp>
        <p:nvSpPr>
          <p:cNvPr id="323" name=""/>
          <p:cNvSpPr/>
          <p:nvPr/>
        </p:nvSpPr>
        <p:spPr>
          <a:xfrm>
            <a:off x="5796000" y="2412000"/>
            <a:ext cx="4356000" cy="30081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ea typeface="DejaVu Sans"/>
              </a:rPr>
              <a:t>Sayım 11:4-6</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Derken, halkın arasındaki yabancılar başka yiyeceklere özlem duymaya başladılar. İsrailliler de yine ağlayarak, "Keşke yiyecek biraz et olsaydı!" dediler, 5 "Mısır'da parasız yediğimiz balıkları, salatalıkları, karpuzları, pırasaları, soğanları, sarmısakları anımsıyoruz.  6  Şimdiyse yemek yeme isteğimizi yitirdik. Bu mandan başka hiçbir şey gördüğümüz yok." </a:t>
            </a:r>
            <a:endParaRPr b="0" lang="bg-BG" sz="1800" strike="noStrike" u="none">
              <a:solidFill>
                <a:srgbClr val="000000"/>
              </a:solidFill>
              <a:effectLst/>
              <a:uFillTx/>
              <a:latin typeface="Arial"/>
            </a:endParaRPr>
          </a:p>
        </p:txBody>
      </p:sp>
      <p:pic>
        <p:nvPicPr>
          <p:cNvPr id="324" name="" descr=""/>
          <p:cNvPicPr/>
          <p:nvPr/>
        </p:nvPicPr>
        <p:blipFill>
          <a:blip r:embed="rId1"/>
          <a:stretch/>
        </p:blipFill>
        <p:spPr>
          <a:xfrm>
            <a:off x="252000" y="2362680"/>
            <a:ext cx="5255280" cy="3108600"/>
          </a:xfrm>
          <a:prstGeom prst="rect">
            <a:avLst/>
          </a:prstGeom>
          <a:noFill/>
          <a:ln w="0">
            <a:noFill/>
          </a:ln>
        </p:spPr>
      </p:pic>
      <p:sp>
        <p:nvSpPr>
          <p:cNvPr id="325" name=""/>
          <p:cNvSpPr/>
          <p:nvPr/>
        </p:nvSpPr>
        <p:spPr>
          <a:xfrm>
            <a:off x="6048000" y="1068120"/>
            <a:ext cx="3779280" cy="127116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10:6</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Bu şeyler bizim için birer örnek oldu, onların yaptıkları gibi,</a:t>
            </a:r>
            <a:r>
              <a:rPr b="0" lang="de-DE" sz="1800" strike="noStrike" u="none">
                <a:solidFill>
                  <a:srgbClr val="0000ff"/>
                </a:solidFill>
                <a:effectLst/>
                <a:uFillTx/>
                <a:latin typeface="Trebuchet MS"/>
                <a:ea typeface="DejaVu Sans"/>
              </a:rPr>
              <a:t> </a:t>
            </a:r>
            <a:r>
              <a:rPr b="0" lang="de-DE" sz="1800" strike="noStrike" u="sng">
                <a:solidFill>
                  <a:srgbClr val="0000ff"/>
                </a:solidFill>
                <a:effectLst/>
                <a:uFillTx/>
                <a:latin typeface="Trebuchet MS"/>
                <a:ea typeface="DejaVu Sans"/>
              </a:rPr>
              <a:t>kötü şeylere sevdalanmayalım</a:t>
            </a:r>
            <a:r>
              <a:rPr b="0" lang="de-DE" sz="1800" strike="noStrike" u="none">
                <a:solidFill>
                  <a:srgbClr val="000000"/>
                </a:solidFill>
                <a:effectLst/>
                <a:uFillTx/>
                <a:latin typeface="Trebuchet MS"/>
                <a:ea typeface="DejaVu Sans"/>
              </a:rPr>
              <a:t> diye.</a:t>
            </a:r>
            <a:endParaRPr b="0" lang="bg-BG" sz="1800" strike="noStrike" u="none">
              <a:solidFill>
                <a:srgbClr val="000000"/>
              </a:solidFill>
              <a:effectLst/>
              <a:uFillTx/>
              <a:latin typeface="Arial"/>
            </a:endParaRPr>
          </a:p>
        </p:txBody>
      </p:sp>
      <p:sp>
        <p:nvSpPr>
          <p:cNvPr id="326" name=""/>
          <p:cNvSpPr/>
          <p:nvPr/>
        </p:nvSpPr>
        <p:spPr>
          <a:xfrm>
            <a:off x="396000" y="2556000"/>
            <a:ext cx="431280" cy="443160"/>
          </a:xfrm>
          <a:prstGeom prst="rect">
            <a:avLst/>
          </a:prstGeom>
          <a:solidFill>
            <a:srgbClr val="ffff6d"/>
          </a:solidFill>
          <a:ln w="0">
            <a:solidFill>
              <a:srgbClr val="000000"/>
            </a:solidFill>
          </a:ln>
        </p:spPr>
        <p:style>
          <a:lnRef idx="0"/>
          <a:fillRef idx="0"/>
          <a:effectRef idx="0"/>
          <a:fontRef idx="minor"/>
        </p:style>
        <p:txBody>
          <a:bodyPr lIns="90000" rIns="90000" tIns="45000" bIns="45000" anchor="t" anchorCtr="1">
            <a:spAutoFit/>
          </a:bodyPr>
          <a:p>
            <a:pPr algn="ctr">
              <a:lnSpc>
                <a:spcPct val="100000"/>
              </a:lnSpc>
            </a:pPr>
            <a:r>
              <a:rPr b="1" lang="bg-BG" sz="2400" strike="noStrike" u="none">
                <a:solidFill>
                  <a:srgbClr val="000000"/>
                </a:solidFill>
                <a:effectLst/>
                <a:uFillTx/>
                <a:latin typeface="Trebuchet MS"/>
                <a:ea typeface="DejaVu Sans"/>
              </a:rPr>
              <a:t>1</a:t>
            </a:r>
            <a:endParaRPr b="0" lang="bg-BG"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27"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328" name=""/>
          <p:cNvSpPr/>
          <p:nvPr/>
        </p:nvSpPr>
        <p:spPr>
          <a:xfrm>
            <a:off x="144000" y="755640"/>
            <a:ext cx="6263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Uyarı: Kurtuluşunuzu tamamlayın !  (10:1-13)</a:t>
            </a:r>
            <a:endParaRPr b="0" lang="bg-BG" sz="2000" strike="noStrike" u="none">
              <a:solidFill>
                <a:srgbClr val="000000"/>
              </a:solidFill>
              <a:effectLst/>
              <a:uFillTx/>
              <a:latin typeface="Arial"/>
            </a:endParaRPr>
          </a:p>
        </p:txBody>
      </p:sp>
      <p:sp>
        <p:nvSpPr>
          <p:cNvPr id="329" name=""/>
          <p:cNvSpPr/>
          <p:nvPr/>
        </p:nvSpPr>
        <p:spPr>
          <a:xfrm>
            <a:off x="252000" y="1476000"/>
            <a:ext cx="5399280" cy="539280"/>
          </a:xfrm>
          <a:prstGeom prst="rect">
            <a:avLst/>
          </a:prstGeom>
          <a:solidFill>
            <a:srgbClr val="ffd428"/>
          </a:solidFill>
          <a:ln w="19080">
            <a:solidFill>
              <a:srgbClr val="be480a"/>
            </a:solidFill>
            <a:round/>
          </a:ln>
        </p:spPr>
        <p:style>
          <a:lnRef idx="0"/>
          <a:fillRef idx="0"/>
          <a:effectRef idx="0"/>
          <a:fontRef idx="minor"/>
        </p:style>
        <p:txBody>
          <a:bodyPr lIns="99360" rIns="99360" tIns="54360" bIns="54360" anchor="ctr" anchorCtr="1">
            <a:noAutofit/>
          </a:bodyPr>
          <a:p>
            <a:pPr algn="ct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0000"/>
                </a:solidFill>
                <a:effectLst/>
                <a:uFillTx/>
                <a:latin typeface="Cambria"/>
                <a:ea typeface="DejaVu Sans"/>
              </a:rPr>
              <a:t>İsrail’in örneği:  kurtuluşumuza 5 engel</a:t>
            </a:r>
            <a:endParaRPr b="0" lang="bg-BG" sz="2200" strike="noStrike" u="none">
              <a:solidFill>
                <a:srgbClr val="000000"/>
              </a:solidFill>
              <a:effectLst/>
              <a:uFillTx/>
              <a:latin typeface="Arial"/>
            </a:endParaRPr>
          </a:p>
        </p:txBody>
      </p:sp>
      <p:sp>
        <p:nvSpPr>
          <p:cNvPr id="330" name=""/>
          <p:cNvSpPr/>
          <p:nvPr/>
        </p:nvSpPr>
        <p:spPr>
          <a:xfrm>
            <a:off x="5724000" y="2664000"/>
            <a:ext cx="4356000" cy="2898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ea typeface="DejaVu Sans"/>
              </a:rPr>
              <a:t>Çıkış 32:6-8</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Ertesi gün halk erkenden kalkıp yakma-lık sunular sundu, esenlik sunuları getirdi. Yiyip içmeye oturdu, sonra kalkıp çılgınca eğlendi. </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8  Buyurduğum yoldan hemen saptılar. Kendilerine dökme bir buzağı yaparak önünde tapındılar, kurban kestiler. 'Ey İsrailliler, sizi Mısır'dan çıkaran ilahınız budur!' dediler."</a:t>
            </a:r>
            <a:endParaRPr b="0" lang="bg-BG" sz="1800" strike="noStrike" u="none">
              <a:solidFill>
                <a:srgbClr val="000000"/>
              </a:solidFill>
              <a:effectLst/>
              <a:uFillTx/>
              <a:latin typeface="Arial"/>
            </a:endParaRPr>
          </a:p>
        </p:txBody>
      </p:sp>
      <p:sp>
        <p:nvSpPr>
          <p:cNvPr id="331" name=""/>
          <p:cNvSpPr/>
          <p:nvPr/>
        </p:nvSpPr>
        <p:spPr>
          <a:xfrm>
            <a:off x="6084000" y="780120"/>
            <a:ext cx="3779280" cy="184716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10:7</a:t>
            </a:r>
            <a:endParaRPr b="0" lang="bg-BG" sz="1800" strike="noStrike" u="none">
              <a:solidFill>
                <a:srgbClr val="000000"/>
              </a:solidFill>
              <a:effectLst/>
              <a:uFillTx/>
              <a:latin typeface="Arial"/>
            </a:endParaRPr>
          </a:p>
          <a:p>
            <a:pPr>
              <a:lnSpc>
                <a:spcPct val="100000"/>
              </a:lnSpc>
              <a:spcBef>
                <a:spcPts val="113"/>
              </a:spcBef>
              <a:spcAft>
                <a:spcPts val="1134"/>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Ne de </a:t>
            </a:r>
            <a:r>
              <a:rPr b="0" lang="de-DE" sz="1800" strike="noStrike" u="sng">
                <a:solidFill>
                  <a:srgbClr val="0000ff"/>
                </a:solidFill>
                <a:effectLst/>
                <a:uFillTx/>
                <a:latin typeface="Trebuchet MS"/>
                <a:ea typeface="DejaVu Sans"/>
              </a:rPr>
              <a:t>putlara tapan kişiler olmayalım</a:t>
            </a:r>
            <a:r>
              <a:rPr b="0" lang="de-DE" sz="1800" strike="noStrike" u="none">
                <a:solidFill>
                  <a:srgbClr val="000000"/>
                </a:solidFill>
                <a:effectLst/>
                <a:uFillTx/>
                <a:latin typeface="Trebuchet MS"/>
                <a:ea typeface="DejaVu Sans"/>
              </a:rPr>
              <a:t>, nasıl onlardan kimileri oldu. Aynı yazıldığı gibi: "Halk, yemeğe ve içmeğe oturdu ve oynamak için ayağa kalktı."</a:t>
            </a:r>
            <a:endParaRPr b="0" lang="bg-BG" sz="1800" strike="noStrike" u="none">
              <a:solidFill>
                <a:srgbClr val="000000"/>
              </a:solidFill>
              <a:effectLst/>
              <a:uFillTx/>
              <a:latin typeface="Arial"/>
            </a:endParaRPr>
          </a:p>
        </p:txBody>
      </p:sp>
      <p:pic>
        <p:nvPicPr>
          <p:cNvPr id="332" name="" descr=""/>
          <p:cNvPicPr/>
          <p:nvPr/>
        </p:nvPicPr>
        <p:blipFill>
          <a:blip r:embed="rId1"/>
          <a:stretch/>
        </p:blipFill>
        <p:spPr>
          <a:xfrm>
            <a:off x="230760" y="2556000"/>
            <a:ext cx="5297760" cy="2807280"/>
          </a:xfrm>
          <a:prstGeom prst="rect">
            <a:avLst/>
          </a:prstGeom>
          <a:noFill/>
          <a:ln w="0">
            <a:noFill/>
          </a:ln>
        </p:spPr>
      </p:pic>
      <p:sp>
        <p:nvSpPr>
          <p:cNvPr id="333" name=""/>
          <p:cNvSpPr/>
          <p:nvPr/>
        </p:nvSpPr>
        <p:spPr>
          <a:xfrm>
            <a:off x="396000" y="2736360"/>
            <a:ext cx="431280" cy="443160"/>
          </a:xfrm>
          <a:prstGeom prst="rect">
            <a:avLst/>
          </a:prstGeom>
          <a:solidFill>
            <a:srgbClr val="ffff6d"/>
          </a:solidFill>
          <a:ln w="0">
            <a:solidFill>
              <a:srgbClr val="000000"/>
            </a:solidFill>
          </a:ln>
        </p:spPr>
        <p:style>
          <a:lnRef idx="0"/>
          <a:fillRef idx="0"/>
          <a:effectRef idx="0"/>
          <a:fontRef idx="minor"/>
        </p:style>
        <p:txBody>
          <a:bodyPr lIns="90000" rIns="90000" tIns="45000" bIns="45000" anchor="t" anchorCtr="1">
            <a:spAutoFit/>
          </a:bodyPr>
          <a:p>
            <a:pPr algn="ctr">
              <a:lnSpc>
                <a:spcPct val="100000"/>
              </a:lnSpc>
            </a:pPr>
            <a:r>
              <a:rPr b="1" lang="bg-BG" sz="2400" strike="noStrike" u="none">
                <a:solidFill>
                  <a:srgbClr val="000000"/>
                </a:solidFill>
                <a:effectLst/>
                <a:uFillTx/>
                <a:latin typeface="Trebuchet MS"/>
                <a:ea typeface="DejaVu Sans"/>
              </a:rPr>
              <a:t>2</a:t>
            </a:r>
            <a:endParaRPr b="0" lang="bg-BG"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34"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335" name=""/>
          <p:cNvSpPr/>
          <p:nvPr/>
        </p:nvSpPr>
        <p:spPr>
          <a:xfrm>
            <a:off x="144000" y="755640"/>
            <a:ext cx="6263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Uyarı: Kurtuluşunuzu tamamlayın !  (10:1-13)</a:t>
            </a:r>
            <a:endParaRPr b="0" lang="bg-BG" sz="2000" strike="noStrike" u="none">
              <a:solidFill>
                <a:srgbClr val="000000"/>
              </a:solidFill>
              <a:effectLst/>
              <a:uFillTx/>
              <a:latin typeface="Arial"/>
            </a:endParaRPr>
          </a:p>
        </p:txBody>
      </p:sp>
      <p:sp>
        <p:nvSpPr>
          <p:cNvPr id="336" name=""/>
          <p:cNvSpPr/>
          <p:nvPr/>
        </p:nvSpPr>
        <p:spPr>
          <a:xfrm>
            <a:off x="252000" y="1476000"/>
            <a:ext cx="5399280" cy="539280"/>
          </a:xfrm>
          <a:prstGeom prst="rect">
            <a:avLst/>
          </a:prstGeom>
          <a:solidFill>
            <a:srgbClr val="ffd428"/>
          </a:solidFill>
          <a:ln w="19080">
            <a:solidFill>
              <a:srgbClr val="be480a"/>
            </a:solidFill>
            <a:round/>
          </a:ln>
        </p:spPr>
        <p:style>
          <a:lnRef idx="0"/>
          <a:fillRef idx="0"/>
          <a:effectRef idx="0"/>
          <a:fontRef idx="minor"/>
        </p:style>
        <p:txBody>
          <a:bodyPr lIns="99360" rIns="99360" tIns="54360" bIns="54360" anchor="ctr" anchorCtr="1">
            <a:noAutofit/>
          </a:bodyPr>
          <a:p>
            <a:pPr algn="ct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0000"/>
                </a:solidFill>
                <a:effectLst/>
                <a:uFillTx/>
                <a:latin typeface="Cambria"/>
                <a:ea typeface="DejaVu Sans"/>
              </a:rPr>
              <a:t>İsrail’in örneği:  kurtuluşumuza 5 engel</a:t>
            </a:r>
            <a:endParaRPr b="0" lang="bg-BG" sz="2200" strike="noStrike" u="none">
              <a:solidFill>
                <a:srgbClr val="000000"/>
              </a:solidFill>
              <a:effectLst/>
              <a:uFillTx/>
              <a:latin typeface="Arial"/>
            </a:endParaRPr>
          </a:p>
        </p:txBody>
      </p:sp>
      <p:sp>
        <p:nvSpPr>
          <p:cNvPr id="337" name=""/>
          <p:cNvSpPr/>
          <p:nvPr/>
        </p:nvSpPr>
        <p:spPr>
          <a:xfrm>
            <a:off x="5184000" y="2376000"/>
            <a:ext cx="4896000" cy="30081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ea typeface="DejaVu Sans"/>
              </a:rPr>
              <a:t>Say 25:1-3</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İsrailliler Şittim'de yaşarken, erkekleri Moavlı kadınlarla zina etmeye başladı. 2 Bu kadınlar kendi ilahlarına kurban sunarken İsrailliler'i de çağırdılar. İsrail halkı yiyeceklerden yedi ve onların ilahlarına taptı. 3 Böylece Baal-Peor'a bağlandılar. RAB bu yüzden onlara öfkelendi. </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4  Musa'ya, "Bu halkın bütün önderlerini gündüz benim önümde öldür" dedi, "Öyle ki, İsrail halkına öfkem yatışsın." </a:t>
            </a:r>
            <a:endParaRPr b="0" lang="bg-BG" sz="1800" strike="noStrike" u="none">
              <a:solidFill>
                <a:srgbClr val="000000"/>
              </a:solidFill>
              <a:effectLst/>
              <a:uFillTx/>
              <a:latin typeface="Arial"/>
            </a:endParaRPr>
          </a:p>
        </p:txBody>
      </p:sp>
      <p:sp>
        <p:nvSpPr>
          <p:cNvPr id="338" name=""/>
          <p:cNvSpPr/>
          <p:nvPr/>
        </p:nvSpPr>
        <p:spPr>
          <a:xfrm>
            <a:off x="6048000" y="972000"/>
            <a:ext cx="3779280" cy="137916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10:8</a:t>
            </a:r>
            <a:endParaRPr b="0" lang="bg-BG" sz="1800" strike="noStrike" u="none">
              <a:solidFill>
                <a:srgbClr val="000000"/>
              </a:solidFill>
              <a:effectLst/>
              <a:uFillTx/>
              <a:latin typeface="Arial"/>
            </a:endParaRPr>
          </a:p>
          <a:p>
            <a:pPr>
              <a:lnSpc>
                <a:spcPct val="100000"/>
              </a:lnSpc>
              <a:spcBef>
                <a:spcPts val="113"/>
              </a:spcBef>
              <a:spcAft>
                <a:spcPts val="1134"/>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Ne de </a:t>
            </a:r>
            <a:r>
              <a:rPr b="0" lang="de-DE" sz="1800" strike="noStrike" u="sng">
                <a:solidFill>
                  <a:srgbClr val="0000ff"/>
                </a:solidFill>
                <a:effectLst/>
                <a:uFillTx/>
                <a:latin typeface="Trebuchet MS"/>
                <a:ea typeface="DejaVu Sans"/>
              </a:rPr>
              <a:t>zina etmeyelim</a:t>
            </a:r>
            <a:r>
              <a:rPr b="0" lang="de-DE" sz="1800" strike="noStrike" u="none">
                <a:solidFill>
                  <a:srgbClr val="000000"/>
                </a:solidFill>
                <a:effectLst/>
                <a:uFillTx/>
                <a:latin typeface="Trebuchet MS"/>
                <a:ea typeface="DejaVu Sans"/>
              </a:rPr>
              <a:t>, nasıl onlardan kimileri yaptı. O vakıt bir günde yirmi üç bin kişi maf oldu."</a:t>
            </a:r>
            <a:endParaRPr b="0" lang="bg-BG" sz="1800" strike="noStrike" u="none">
              <a:solidFill>
                <a:srgbClr val="000000"/>
              </a:solidFill>
              <a:effectLst/>
              <a:uFillTx/>
              <a:latin typeface="Arial"/>
            </a:endParaRPr>
          </a:p>
        </p:txBody>
      </p:sp>
      <p:pic>
        <p:nvPicPr>
          <p:cNvPr id="339" name="" descr=""/>
          <p:cNvPicPr/>
          <p:nvPr/>
        </p:nvPicPr>
        <p:blipFill>
          <a:blip r:embed="rId1"/>
          <a:stretch/>
        </p:blipFill>
        <p:spPr>
          <a:xfrm>
            <a:off x="360000" y="2340000"/>
            <a:ext cx="4443120" cy="3109680"/>
          </a:xfrm>
          <a:prstGeom prst="rect">
            <a:avLst/>
          </a:prstGeom>
          <a:noFill/>
          <a:ln w="0">
            <a:noFill/>
          </a:ln>
        </p:spPr>
      </p:pic>
      <p:sp>
        <p:nvSpPr>
          <p:cNvPr id="340" name=""/>
          <p:cNvSpPr/>
          <p:nvPr/>
        </p:nvSpPr>
        <p:spPr>
          <a:xfrm>
            <a:off x="432000" y="2412360"/>
            <a:ext cx="431280" cy="443160"/>
          </a:xfrm>
          <a:prstGeom prst="rect">
            <a:avLst/>
          </a:prstGeom>
          <a:solidFill>
            <a:srgbClr val="ffff6d"/>
          </a:solidFill>
          <a:ln w="0">
            <a:solidFill>
              <a:srgbClr val="000000"/>
            </a:solidFill>
          </a:ln>
        </p:spPr>
        <p:style>
          <a:lnRef idx="0"/>
          <a:fillRef idx="0"/>
          <a:effectRef idx="0"/>
          <a:fontRef idx="minor"/>
        </p:style>
        <p:txBody>
          <a:bodyPr lIns="90000" rIns="90000" tIns="45000" bIns="45000" anchor="t" anchorCtr="1">
            <a:spAutoFit/>
          </a:bodyPr>
          <a:p>
            <a:pPr algn="ctr">
              <a:lnSpc>
                <a:spcPct val="100000"/>
              </a:lnSpc>
            </a:pPr>
            <a:r>
              <a:rPr b="1" lang="bg-BG" sz="2400" strike="noStrike" u="none">
                <a:solidFill>
                  <a:srgbClr val="000000"/>
                </a:solidFill>
                <a:effectLst/>
                <a:uFillTx/>
                <a:latin typeface="Trebuchet MS"/>
                <a:ea typeface="DejaVu Sans"/>
              </a:rPr>
              <a:t>3</a:t>
            </a:r>
            <a:endParaRPr b="0" lang="bg-BG"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41"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342" name=""/>
          <p:cNvSpPr/>
          <p:nvPr/>
        </p:nvSpPr>
        <p:spPr>
          <a:xfrm>
            <a:off x="144000" y="755640"/>
            <a:ext cx="6263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Uyarı: Kurtuluşunuzu tamamlayın !  (10:1-13)</a:t>
            </a:r>
            <a:endParaRPr b="0" lang="bg-BG" sz="2000" strike="noStrike" u="none">
              <a:solidFill>
                <a:srgbClr val="000000"/>
              </a:solidFill>
              <a:effectLst/>
              <a:uFillTx/>
              <a:latin typeface="Arial"/>
            </a:endParaRPr>
          </a:p>
        </p:txBody>
      </p:sp>
      <p:sp>
        <p:nvSpPr>
          <p:cNvPr id="343" name=""/>
          <p:cNvSpPr/>
          <p:nvPr/>
        </p:nvSpPr>
        <p:spPr>
          <a:xfrm>
            <a:off x="252000" y="1476000"/>
            <a:ext cx="5399280" cy="539280"/>
          </a:xfrm>
          <a:prstGeom prst="rect">
            <a:avLst/>
          </a:prstGeom>
          <a:solidFill>
            <a:srgbClr val="ffd428"/>
          </a:solidFill>
          <a:ln w="19080">
            <a:solidFill>
              <a:srgbClr val="be480a"/>
            </a:solidFill>
            <a:round/>
          </a:ln>
        </p:spPr>
        <p:style>
          <a:lnRef idx="0"/>
          <a:fillRef idx="0"/>
          <a:effectRef idx="0"/>
          <a:fontRef idx="minor"/>
        </p:style>
        <p:txBody>
          <a:bodyPr lIns="99360" rIns="99360" tIns="54360" bIns="54360" anchor="ctr" anchorCtr="1">
            <a:noAutofit/>
          </a:bodyPr>
          <a:p>
            <a:pPr algn="ct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0000"/>
                </a:solidFill>
                <a:effectLst/>
                <a:uFillTx/>
                <a:latin typeface="Cambria"/>
                <a:ea typeface="DejaVu Sans"/>
              </a:rPr>
              <a:t>İsrail’in örneği:  kurtuluşumuza 5 engel</a:t>
            </a:r>
            <a:endParaRPr b="0" lang="bg-BG" sz="2200" strike="noStrike" u="none">
              <a:solidFill>
                <a:srgbClr val="000000"/>
              </a:solidFill>
              <a:effectLst/>
              <a:uFillTx/>
              <a:latin typeface="Arial"/>
            </a:endParaRPr>
          </a:p>
        </p:txBody>
      </p:sp>
      <p:sp>
        <p:nvSpPr>
          <p:cNvPr id="344" name=""/>
          <p:cNvSpPr/>
          <p:nvPr/>
        </p:nvSpPr>
        <p:spPr>
          <a:xfrm>
            <a:off x="3600000" y="2340000"/>
            <a:ext cx="6155280" cy="31312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ea typeface="DejaVu Sans"/>
              </a:rPr>
              <a:t>Say 21:5-8</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Tanrı'dan ve Musa'dan yakınarak, "Çölde ölelim diye mi bizi Mısır'dan çıkardınız?" dediler, "Burada ne ekmek var, ne de su. Ayrıca bu iğrenç yiyecekten de tiksiniyoruz!" </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6 Bunun üzerine RAB halkın arasına zehirli yılanlar gönderdi. Yılanlar ısırınca İsrailliler'den birçok kişi öldü. </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7 Halk Musa'ya gelip, "RAB'den ve senden yakınmakla günah işledik. Yalvar da, RAB aramızdan yılanları kaldırsın" dedi. Bunun üzerine Musa halk için yalvardı. 8 RAB Musa'ya, "Bir yılan yap ve onu bir direğin üzerine koy. Isırılan herkes ona bakınca yaşayacaktır" dedi. (Yuh 3:14)</a:t>
            </a:r>
            <a:endParaRPr b="0" lang="bg-BG" sz="1800" strike="noStrike" u="none">
              <a:solidFill>
                <a:srgbClr val="000000"/>
              </a:solidFill>
              <a:effectLst/>
              <a:uFillTx/>
              <a:latin typeface="Arial"/>
            </a:endParaRPr>
          </a:p>
        </p:txBody>
      </p:sp>
      <p:sp>
        <p:nvSpPr>
          <p:cNvPr id="345" name=""/>
          <p:cNvSpPr/>
          <p:nvPr/>
        </p:nvSpPr>
        <p:spPr>
          <a:xfrm>
            <a:off x="6048000" y="972000"/>
            <a:ext cx="3779280" cy="137916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10:9</a:t>
            </a:r>
            <a:endParaRPr b="0" lang="bg-BG" sz="1800" strike="noStrike" u="none">
              <a:solidFill>
                <a:srgbClr val="000000"/>
              </a:solidFill>
              <a:effectLst/>
              <a:uFillTx/>
              <a:latin typeface="Arial"/>
            </a:endParaRPr>
          </a:p>
          <a:p>
            <a:pPr>
              <a:lnSpc>
                <a:spcPct val="100000"/>
              </a:lnSpc>
              <a:spcBef>
                <a:spcPts val="113"/>
              </a:spcBef>
              <a:spcAft>
                <a:spcPts val="1134"/>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Ne de </a:t>
            </a:r>
            <a:r>
              <a:rPr b="0" lang="de-DE" sz="1800" strike="noStrike" u="sng">
                <a:solidFill>
                  <a:srgbClr val="0000ff"/>
                </a:solidFill>
                <a:effectLst/>
                <a:uFillTx/>
                <a:latin typeface="Trebuchet MS"/>
                <a:ea typeface="DejaVu Sans"/>
              </a:rPr>
              <a:t>Rabbi denemeyelim</a:t>
            </a:r>
            <a:r>
              <a:rPr b="0" lang="de-DE" sz="1800" strike="noStrike" u="none">
                <a:solidFill>
                  <a:srgbClr val="000000"/>
                </a:solidFill>
                <a:effectLst/>
                <a:uFillTx/>
                <a:latin typeface="Trebuchet MS"/>
                <a:ea typeface="DejaVu Sans"/>
              </a:rPr>
              <a:t>, nasıl onların bazıları denemeye kalktılar ve yılanlara kurban gittiler.</a:t>
            </a:r>
            <a:endParaRPr b="0" lang="bg-BG" sz="1800" strike="noStrike" u="none">
              <a:solidFill>
                <a:srgbClr val="000000"/>
              </a:solidFill>
              <a:effectLst/>
              <a:uFillTx/>
              <a:latin typeface="Arial"/>
            </a:endParaRPr>
          </a:p>
        </p:txBody>
      </p:sp>
      <p:pic>
        <p:nvPicPr>
          <p:cNvPr id="346" name="" descr=""/>
          <p:cNvPicPr/>
          <p:nvPr/>
        </p:nvPicPr>
        <p:blipFill>
          <a:blip r:embed="rId1"/>
          <a:stretch/>
        </p:blipFill>
        <p:spPr>
          <a:xfrm>
            <a:off x="393840" y="2196000"/>
            <a:ext cx="2881440" cy="3299400"/>
          </a:xfrm>
          <a:prstGeom prst="rect">
            <a:avLst/>
          </a:prstGeom>
          <a:noFill/>
          <a:ln w="0">
            <a:noFill/>
          </a:ln>
        </p:spPr>
      </p:pic>
      <p:sp>
        <p:nvSpPr>
          <p:cNvPr id="347" name=""/>
          <p:cNvSpPr/>
          <p:nvPr/>
        </p:nvSpPr>
        <p:spPr>
          <a:xfrm>
            <a:off x="504000" y="2304360"/>
            <a:ext cx="431280" cy="443160"/>
          </a:xfrm>
          <a:prstGeom prst="rect">
            <a:avLst/>
          </a:prstGeom>
          <a:solidFill>
            <a:srgbClr val="ffff6d"/>
          </a:solidFill>
          <a:ln w="0">
            <a:solidFill>
              <a:srgbClr val="000000"/>
            </a:solidFill>
          </a:ln>
        </p:spPr>
        <p:style>
          <a:lnRef idx="0"/>
          <a:fillRef idx="0"/>
          <a:effectRef idx="0"/>
          <a:fontRef idx="minor"/>
        </p:style>
        <p:txBody>
          <a:bodyPr lIns="90000" rIns="90000" tIns="45000" bIns="45000" anchor="t" anchorCtr="1">
            <a:spAutoFit/>
          </a:bodyPr>
          <a:p>
            <a:pPr algn="ctr">
              <a:lnSpc>
                <a:spcPct val="100000"/>
              </a:lnSpc>
            </a:pPr>
            <a:r>
              <a:rPr b="1" lang="bg-BG" sz="2400" strike="noStrike" u="none">
                <a:solidFill>
                  <a:srgbClr val="000000"/>
                </a:solidFill>
                <a:effectLst/>
                <a:uFillTx/>
                <a:latin typeface="Trebuchet MS"/>
                <a:ea typeface="DejaVu Sans"/>
              </a:rPr>
              <a:t>4</a:t>
            </a:r>
            <a:endParaRPr b="0" lang="bg-BG"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48"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349" name=""/>
          <p:cNvSpPr/>
          <p:nvPr/>
        </p:nvSpPr>
        <p:spPr>
          <a:xfrm>
            <a:off x="144000" y="755640"/>
            <a:ext cx="6263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Uyarı: Kurtuluşunuzu tamamlayın !  (10:1-13)</a:t>
            </a:r>
            <a:endParaRPr b="0" lang="bg-BG" sz="2000" strike="noStrike" u="none">
              <a:solidFill>
                <a:srgbClr val="000000"/>
              </a:solidFill>
              <a:effectLst/>
              <a:uFillTx/>
              <a:latin typeface="Arial"/>
            </a:endParaRPr>
          </a:p>
        </p:txBody>
      </p:sp>
      <p:sp>
        <p:nvSpPr>
          <p:cNvPr id="350" name=""/>
          <p:cNvSpPr/>
          <p:nvPr/>
        </p:nvSpPr>
        <p:spPr>
          <a:xfrm>
            <a:off x="252000" y="1476000"/>
            <a:ext cx="5399280" cy="539280"/>
          </a:xfrm>
          <a:prstGeom prst="rect">
            <a:avLst/>
          </a:prstGeom>
          <a:solidFill>
            <a:srgbClr val="ffd428"/>
          </a:solidFill>
          <a:ln w="19080">
            <a:solidFill>
              <a:srgbClr val="be480a"/>
            </a:solidFill>
            <a:round/>
          </a:ln>
        </p:spPr>
        <p:style>
          <a:lnRef idx="0"/>
          <a:fillRef idx="0"/>
          <a:effectRef idx="0"/>
          <a:fontRef idx="minor"/>
        </p:style>
        <p:txBody>
          <a:bodyPr lIns="99360" rIns="99360" tIns="54360" bIns="54360" anchor="ctr" anchorCtr="1">
            <a:noAutofit/>
          </a:bodyPr>
          <a:p>
            <a:pPr algn="ct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0000"/>
                </a:solidFill>
                <a:effectLst/>
                <a:uFillTx/>
                <a:latin typeface="Cambria"/>
                <a:ea typeface="DejaVu Sans"/>
              </a:rPr>
              <a:t>İsrail’in örneği:  kurtuluşumuza 5 engel</a:t>
            </a:r>
            <a:endParaRPr b="0" lang="bg-BG" sz="2200" strike="noStrike" u="none">
              <a:solidFill>
                <a:srgbClr val="000000"/>
              </a:solidFill>
              <a:effectLst/>
              <a:uFillTx/>
              <a:latin typeface="Arial"/>
            </a:endParaRPr>
          </a:p>
        </p:txBody>
      </p:sp>
      <p:sp>
        <p:nvSpPr>
          <p:cNvPr id="351" name=""/>
          <p:cNvSpPr/>
          <p:nvPr/>
        </p:nvSpPr>
        <p:spPr>
          <a:xfrm>
            <a:off x="4860000" y="2340000"/>
            <a:ext cx="5147280" cy="31312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ea typeface="DejaVu Sans"/>
              </a:rPr>
              <a:t>Say 14:1-23</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O gece bütün topluluk yüksek sesle bağrışıp ağladı. 2 "Keşke Mısır'da ya da bu çölde ölseydik!" dediler, 3 "RAB neden bizi bu ülkeye götürüyor? Kılıçtan geçirilelim diye mi? Karılarımız, çocuklarımız tutsak edilecek. Mısır'a dönmek bizim için daha iyi değil mi?" 4  Sonra birbirlerine, "Kendimize bir önder seçip Mısır'a dönelim" dediler... 22 sözümü dinlemeyen bu kişilerden hiçbiri 23 atalarına ant içerek söz verdiğim ülkeyi görmeyecek. </a:t>
            </a:r>
            <a:endParaRPr b="0" lang="bg-BG" sz="1800" strike="noStrike" u="none">
              <a:solidFill>
                <a:srgbClr val="000000"/>
              </a:solidFill>
              <a:effectLst/>
              <a:uFillTx/>
              <a:latin typeface="Arial"/>
            </a:endParaRPr>
          </a:p>
        </p:txBody>
      </p:sp>
      <p:sp>
        <p:nvSpPr>
          <p:cNvPr id="352" name=""/>
          <p:cNvSpPr/>
          <p:nvPr/>
        </p:nvSpPr>
        <p:spPr>
          <a:xfrm>
            <a:off x="6228000" y="1080000"/>
            <a:ext cx="3563280" cy="1295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10:10</a:t>
            </a:r>
            <a:endParaRPr b="0" lang="bg-BG" sz="1800" strike="noStrike" u="none">
              <a:solidFill>
                <a:srgbClr val="000000"/>
              </a:solidFill>
              <a:effectLst/>
              <a:uFillTx/>
              <a:latin typeface="Arial"/>
            </a:endParaRPr>
          </a:p>
          <a:p>
            <a:pPr>
              <a:lnSpc>
                <a:spcPct val="100000"/>
              </a:lnSpc>
              <a:spcBef>
                <a:spcPts val="113"/>
              </a:spcBef>
              <a:spcAft>
                <a:spcPts val="1134"/>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Ne de onların bazıları yaptıkları gibi, </a:t>
            </a:r>
            <a:r>
              <a:rPr b="0" lang="de-DE" sz="1800" strike="noStrike" u="sng">
                <a:solidFill>
                  <a:srgbClr val="0000ff"/>
                </a:solidFill>
                <a:effectLst/>
                <a:uFillTx/>
                <a:latin typeface="Trebuchet MS"/>
                <a:ea typeface="DejaVu Sans"/>
              </a:rPr>
              <a:t>mırmırdanmayın</a:t>
            </a:r>
            <a:r>
              <a:rPr b="0" lang="de-DE" sz="1800" strike="noStrike" u="none">
                <a:solidFill>
                  <a:srgbClr val="000000"/>
                </a:solidFill>
                <a:effectLst/>
                <a:uFillTx/>
                <a:latin typeface="Trebuchet MS"/>
                <a:ea typeface="DejaVu Sans"/>
              </a:rPr>
              <a:t>. Onları ölüm meleği yok etti.</a:t>
            </a:r>
            <a:endParaRPr b="0" lang="bg-BG" sz="1800" strike="noStrike" u="none">
              <a:solidFill>
                <a:srgbClr val="000000"/>
              </a:solidFill>
              <a:effectLst/>
              <a:uFillTx/>
              <a:latin typeface="Arial"/>
            </a:endParaRPr>
          </a:p>
        </p:txBody>
      </p:sp>
      <p:pic>
        <p:nvPicPr>
          <p:cNvPr id="353" name="" descr=""/>
          <p:cNvPicPr/>
          <p:nvPr/>
        </p:nvPicPr>
        <p:blipFill>
          <a:blip r:embed="rId1"/>
          <a:srcRect l="3839" t="0" r="22500" b="0"/>
          <a:stretch/>
        </p:blipFill>
        <p:spPr>
          <a:xfrm>
            <a:off x="288000" y="2551680"/>
            <a:ext cx="4247280" cy="2883600"/>
          </a:xfrm>
          <a:prstGeom prst="rect">
            <a:avLst/>
          </a:prstGeom>
          <a:noFill/>
          <a:ln w="0">
            <a:noFill/>
          </a:ln>
        </p:spPr>
      </p:pic>
      <p:sp>
        <p:nvSpPr>
          <p:cNvPr id="354" name=""/>
          <p:cNvSpPr/>
          <p:nvPr/>
        </p:nvSpPr>
        <p:spPr>
          <a:xfrm>
            <a:off x="432000" y="4860360"/>
            <a:ext cx="431280" cy="443160"/>
          </a:xfrm>
          <a:prstGeom prst="rect">
            <a:avLst/>
          </a:prstGeom>
          <a:solidFill>
            <a:srgbClr val="ffff6d"/>
          </a:solidFill>
          <a:ln w="0">
            <a:solidFill>
              <a:srgbClr val="000000"/>
            </a:solidFill>
          </a:ln>
        </p:spPr>
        <p:style>
          <a:lnRef idx="0"/>
          <a:fillRef idx="0"/>
          <a:effectRef idx="0"/>
          <a:fontRef idx="minor"/>
        </p:style>
        <p:txBody>
          <a:bodyPr lIns="90000" rIns="90000" tIns="45000" bIns="45000" anchor="t" anchorCtr="1">
            <a:spAutoFit/>
          </a:bodyPr>
          <a:p>
            <a:pPr algn="ctr">
              <a:lnSpc>
                <a:spcPct val="100000"/>
              </a:lnSpc>
            </a:pPr>
            <a:r>
              <a:rPr b="1" lang="bg-BG" sz="2400" strike="noStrike" u="none">
                <a:solidFill>
                  <a:srgbClr val="000000"/>
                </a:solidFill>
                <a:effectLst/>
                <a:uFillTx/>
                <a:latin typeface="Trebuchet MS"/>
                <a:ea typeface="DejaVu Sans"/>
              </a:rPr>
              <a:t>5</a:t>
            </a:r>
            <a:endParaRPr b="0" lang="bg-BG"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55"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356" name=""/>
          <p:cNvSpPr/>
          <p:nvPr/>
        </p:nvSpPr>
        <p:spPr>
          <a:xfrm>
            <a:off x="432000" y="1584000"/>
            <a:ext cx="3240000" cy="3168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10:11-12</a:t>
            </a:r>
            <a:endParaRPr b="0" lang="bg-BG" sz="1800" strike="noStrike" u="none">
              <a:solidFill>
                <a:srgbClr val="000000"/>
              </a:solidFill>
              <a:effectLst/>
              <a:uFillTx/>
              <a:latin typeface="Arial"/>
            </a:endParaRPr>
          </a:p>
          <a:p>
            <a:pPr>
              <a:lnSpc>
                <a:spcPct val="100000"/>
              </a:lnSpc>
              <a:spcBef>
                <a:spcPts val="113"/>
              </a:spcBef>
              <a:spcAft>
                <a:spcPts val="1134"/>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11</a:t>
            </a:r>
            <a:r>
              <a:rPr b="0" lang="de-DE" sz="1800" strike="noStrike" u="none">
                <a:solidFill>
                  <a:srgbClr val="000000"/>
                </a:solidFill>
                <a:effectLst/>
                <a:uFillTx/>
                <a:latin typeface="Trebuchet MS"/>
                <a:ea typeface="DejaVu Sans"/>
              </a:rPr>
              <a:t> Şimdi, bütün bu şeyler bize örnek olsun diye onların başlarına geldi; hem de bize akıl vermek için yazıldılar. Ki, biz artık bütün zamanların sonuna vardık.</a:t>
            </a:r>
            <a:endParaRPr b="0" lang="bg-BG" sz="1800" strike="noStrike" u="none">
              <a:solidFill>
                <a:srgbClr val="000000"/>
              </a:solidFill>
              <a:effectLst/>
              <a:uFillTx/>
              <a:latin typeface="Arial"/>
            </a:endParaRPr>
          </a:p>
          <a:p>
            <a:pPr>
              <a:lnSpc>
                <a:spcPct val="100000"/>
              </a:lnSpc>
              <a:spcBef>
                <a:spcPts val="113"/>
              </a:spcBef>
              <a:spcAft>
                <a:spcPts val="1134"/>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12</a:t>
            </a:r>
            <a:r>
              <a:rPr b="0" lang="de-DE" sz="1800" strike="noStrike" u="none">
                <a:solidFill>
                  <a:srgbClr val="000000"/>
                </a:solidFill>
                <a:effectLst/>
                <a:uFillTx/>
                <a:latin typeface="Trebuchet MS"/>
                <a:ea typeface="DejaVu Sans"/>
              </a:rPr>
              <a:t> Onun için, kim sanıyor kendini ayaktadır, düşmemeye dikkat etsin.</a:t>
            </a:r>
            <a:endParaRPr b="0" lang="bg-BG" sz="1800" strike="noStrike" u="none">
              <a:solidFill>
                <a:srgbClr val="000000"/>
              </a:solidFill>
              <a:effectLst/>
              <a:uFillTx/>
              <a:latin typeface="Arial"/>
            </a:endParaRPr>
          </a:p>
        </p:txBody>
      </p:sp>
      <p:sp>
        <p:nvSpPr>
          <p:cNvPr id="357" name=""/>
          <p:cNvSpPr/>
          <p:nvPr/>
        </p:nvSpPr>
        <p:spPr>
          <a:xfrm>
            <a:off x="468000" y="755640"/>
            <a:ext cx="6263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Uyarı: Kurtuluşunuzu tamamlayın !  (10:1-13)</a:t>
            </a: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58" name=""/>
          <p:cNvSpPr txBox="1"/>
          <p:nvPr/>
        </p:nvSpPr>
        <p:spPr>
          <a:xfrm>
            <a:off x="-360" y="497520"/>
            <a:ext cx="10093320" cy="5199120"/>
          </a:xfrm>
          <a:prstGeom prst="rect">
            <a:avLst/>
          </a:prstGeom>
          <a:blipFill rotWithShape="0">
            <a:blip r:embed="rId1"/>
            <a:stretch/>
          </a:blipFill>
          <a:ln w="0">
            <a:noFill/>
          </a:ln>
        </p:spPr>
        <p:txBody>
          <a:bodyPr lIns="90000" rIns="90000" tIns="45000" bIns="45000" anchor="ctr" anchorCtr="1">
            <a:noAutofit/>
          </a:bodyPr>
          <a:p>
            <a:pPr algn="ctr"/>
            <a:r>
              <a:rPr b="0" lang="bg-BG" sz="1800" strike="noStrike" u="none">
                <a:solidFill>
                  <a:srgbClr val="000000"/>
                </a:solidFill>
                <a:effectLst/>
                <a:uFillTx/>
                <a:latin typeface="Arial"/>
              </a:rPr>
              <a:t>0</a:t>
            </a:r>
            <a:endParaRPr b="0" lang="bg-BG" sz="1800" strike="noStrike" u="none">
              <a:solidFill>
                <a:srgbClr val="000000"/>
              </a:solidFill>
              <a:effectLst/>
              <a:uFillTx/>
              <a:latin typeface="Arial"/>
            </a:endParaRPr>
          </a:p>
        </p:txBody>
      </p:sp>
      <p:sp>
        <p:nvSpPr>
          <p:cNvPr id="359"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360" name=""/>
          <p:cNvSpPr/>
          <p:nvPr/>
        </p:nvSpPr>
        <p:spPr>
          <a:xfrm>
            <a:off x="288000" y="1944000"/>
            <a:ext cx="4032000" cy="3384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10:13</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Sizin başınıza henüz öyle bir hal gelmedi ki, öbür insanlara da aynısı gelmesin. </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Allah da sadikandır. O izin vermeye-cek, siz öyle bir denemeye düşesiniz, hani taşıyabileceğinizden daha büyük olsun. </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Ama deneme ile birlikte aynı zaman-da bir çıkış yolu da hazırlayacak. Öyle ki, onu taşıyabilesiniz.</a:t>
            </a:r>
            <a:endParaRPr b="0" lang="bg-BG" sz="1800" strike="noStrike" u="none">
              <a:solidFill>
                <a:srgbClr val="000000"/>
              </a:solidFill>
              <a:effectLst/>
              <a:uFillTx/>
              <a:latin typeface="Arial"/>
            </a:endParaRPr>
          </a:p>
        </p:txBody>
      </p:sp>
      <p:sp>
        <p:nvSpPr>
          <p:cNvPr id="361" name=""/>
          <p:cNvSpPr/>
          <p:nvPr/>
        </p:nvSpPr>
        <p:spPr>
          <a:xfrm>
            <a:off x="468000" y="1079640"/>
            <a:ext cx="6263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ffa07a"/>
                </a:solidFill>
                <a:effectLst/>
                <a:uFillTx/>
                <a:latin typeface="Trebuchet MS"/>
                <a:ea typeface="DejaVu Sans"/>
              </a:rPr>
              <a:t>Uyarı: Kurtuluşunuzu tamamlayın !  (10:1-13)</a:t>
            </a:r>
            <a:endParaRPr b="0" lang="bg-BG" sz="2000" strike="noStrike" u="none">
              <a:solidFill>
                <a:srgbClr val="ffa07a"/>
              </a:solidFill>
              <a:effectLst/>
              <a:uFillTx/>
              <a:latin typeface="Arial"/>
            </a:endParaRPr>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62"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363" name=""/>
          <p:cNvSpPr/>
          <p:nvPr/>
        </p:nvSpPr>
        <p:spPr>
          <a:xfrm>
            <a:off x="360000" y="1584000"/>
            <a:ext cx="2730240" cy="2808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10:14-17</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14 Onun için, sevgililer, putlara tapmaktan kaçın.</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15 Aklı başında olan kişilere konuşurmuş gibi konuşuyorum: benim sözlerime siz karar verin.</a:t>
            </a:r>
            <a:endParaRPr b="0" lang="bg-BG" sz="1800" strike="noStrike" u="none">
              <a:solidFill>
                <a:srgbClr val="000000"/>
              </a:solidFill>
              <a:effectLst/>
              <a:uFillTx/>
              <a:latin typeface="Arial"/>
            </a:endParaRPr>
          </a:p>
        </p:txBody>
      </p:sp>
      <p:sp>
        <p:nvSpPr>
          <p:cNvPr id="364" name=""/>
          <p:cNvSpPr/>
          <p:nvPr/>
        </p:nvSpPr>
        <p:spPr>
          <a:xfrm>
            <a:off x="468000" y="755640"/>
            <a:ext cx="6263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Uyarı: Putperestlikten uzak durun !  (10:14-22)</a:t>
            </a:r>
            <a:endParaRPr b="0" lang="bg-BG" sz="2000" strike="noStrike" u="none">
              <a:solidFill>
                <a:srgbClr val="000000"/>
              </a:solidFill>
              <a:effectLst/>
              <a:uFillTx/>
              <a:latin typeface="Arial"/>
            </a:endParaRPr>
          </a:p>
        </p:txBody>
      </p:sp>
      <p:pic>
        <p:nvPicPr>
          <p:cNvPr id="365" name="" descr=""/>
          <p:cNvPicPr/>
          <p:nvPr/>
        </p:nvPicPr>
        <p:blipFill>
          <a:blip r:embed="rId1"/>
          <a:stretch/>
        </p:blipFill>
        <p:spPr>
          <a:xfrm>
            <a:off x="3342240" y="1130760"/>
            <a:ext cx="5693760" cy="4377240"/>
          </a:xfrm>
          <a:prstGeom prst="rect">
            <a:avLst/>
          </a:prstGeom>
          <a:noFill/>
          <a:ln w="0">
            <a:noFill/>
          </a:ln>
        </p:spPr>
      </p:pic>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66"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367" name=""/>
          <p:cNvSpPr/>
          <p:nvPr/>
        </p:nvSpPr>
        <p:spPr>
          <a:xfrm>
            <a:off x="216000" y="1404000"/>
            <a:ext cx="2484000" cy="4104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10:16-17</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16</a:t>
            </a:r>
            <a:r>
              <a:rPr b="0" lang="de-DE" sz="1800" strike="noStrike" u="none">
                <a:solidFill>
                  <a:srgbClr val="000000"/>
                </a:solidFill>
                <a:effectLst/>
                <a:uFillTx/>
                <a:latin typeface="Trebuchet MS"/>
                <a:ea typeface="DejaVu Sans"/>
              </a:rPr>
              <a:t> Mubareklediğimiz bereket kadehi, Mesihin kanını paylaşmak demek değil mi? Kırdığımız ekmek, Mesihin bedenini paylaşmak demek değil mi?</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17</a:t>
            </a:r>
            <a:r>
              <a:rPr b="0" lang="de-DE" sz="1800" strike="noStrike" u="none">
                <a:solidFill>
                  <a:srgbClr val="000000"/>
                </a:solidFill>
                <a:effectLst/>
                <a:uFillTx/>
                <a:latin typeface="Trebuchet MS"/>
                <a:ea typeface="DejaVu Sans"/>
              </a:rPr>
              <a:t> Nasıl ekmek birdir, biz kalabalıkız ama gene de biriz. Çünkü hepimiz aynı ekmeği paylaşıyoruz.</a:t>
            </a:r>
            <a:endParaRPr b="0" lang="bg-BG" sz="1800" strike="noStrike" u="none">
              <a:solidFill>
                <a:srgbClr val="000000"/>
              </a:solidFill>
              <a:effectLst/>
              <a:uFillTx/>
              <a:latin typeface="Arial"/>
            </a:endParaRPr>
          </a:p>
        </p:txBody>
      </p:sp>
      <p:sp>
        <p:nvSpPr>
          <p:cNvPr id="368" name=""/>
          <p:cNvSpPr/>
          <p:nvPr/>
        </p:nvSpPr>
        <p:spPr>
          <a:xfrm>
            <a:off x="468000" y="755640"/>
            <a:ext cx="6263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Uyarı: Putperestlikten uzak durun !  (10:14-22)</a:t>
            </a:r>
            <a:endParaRPr b="0" lang="bg-BG" sz="2000" strike="noStrike" u="none">
              <a:solidFill>
                <a:srgbClr val="000000"/>
              </a:solidFill>
              <a:effectLst/>
              <a:uFillTx/>
              <a:latin typeface="Arial"/>
            </a:endParaRPr>
          </a:p>
        </p:txBody>
      </p:sp>
      <p:sp>
        <p:nvSpPr>
          <p:cNvPr id="369" name=""/>
          <p:cNvSpPr txBox="1"/>
          <p:nvPr/>
        </p:nvSpPr>
        <p:spPr>
          <a:xfrm>
            <a:off x="2808000" y="2916000"/>
            <a:ext cx="3888000" cy="2563560"/>
          </a:xfrm>
          <a:prstGeom prst="rect">
            <a:avLst/>
          </a:prstGeom>
          <a:noFill/>
          <a:ln w="0">
            <a:noFill/>
          </a:ln>
        </p:spPr>
        <p:txBody>
          <a:bodyPr lIns="90000" rIns="90000" tIns="45000" bIns="45000" anchor="t">
            <a:spAutoFit/>
          </a:bodyPr>
          <a:p>
            <a:r>
              <a:rPr b="0" lang="bg-BG" sz="1800" strike="noStrike" u="none">
                <a:solidFill>
                  <a:srgbClr val="000000"/>
                </a:solidFill>
                <a:effectLst/>
                <a:uFillTx/>
                <a:latin typeface="Trebuchet MS"/>
              </a:rPr>
              <a:t>2. </a:t>
            </a:r>
            <a:r>
              <a:rPr b="1" lang="bg-BG" sz="1800" strike="noStrike" u="none">
                <a:solidFill>
                  <a:srgbClr val="000000"/>
                </a:solidFill>
                <a:effectLst/>
                <a:uFillTx/>
                <a:latin typeface="Trebuchet MS"/>
              </a:rPr>
              <a:t>Kanı paylaşmak</a:t>
            </a:r>
            <a:r>
              <a:rPr b="0" lang="bg-BG" sz="1800" strike="noStrike" u="none">
                <a:solidFill>
                  <a:srgbClr val="000000"/>
                </a:solidFill>
                <a:effectLst/>
                <a:uFillTx/>
                <a:latin typeface="Trebuchet MS"/>
              </a:rPr>
              <a:t> - tek bir kadehten içmek</a:t>
            </a:r>
            <a:endParaRPr b="0" lang="bg-BG" sz="1800" strike="noStrike" u="none">
              <a:solidFill>
                <a:srgbClr val="000000"/>
              </a:solidFill>
              <a:effectLst/>
              <a:uFillTx/>
              <a:latin typeface="Trebuchet MS"/>
            </a:endParaRPr>
          </a:p>
          <a:p>
            <a:r>
              <a:rPr b="0" lang="bg-BG" sz="1800" strike="noStrike" u="none">
                <a:solidFill>
                  <a:srgbClr val="000000"/>
                </a:solidFill>
                <a:effectLst/>
                <a:uFillTx/>
                <a:latin typeface="Trebuchet MS"/>
              </a:rPr>
              <a:t>3. </a:t>
            </a:r>
            <a:r>
              <a:rPr b="1" lang="bg-BG" sz="1800" strike="noStrike" u="none">
                <a:solidFill>
                  <a:srgbClr val="000000"/>
                </a:solidFill>
                <a:effectLst/>
                <a:uFillTx/>
                <a:latin typeface="Trebuchet MS"/>
              </a:rPr>
              <a:t>ekmeği kırmak</a:t>
            </a:r>
            <a:r>
              <a:rPr b="0" lang="bg-BG" sz="1800" strike="noStrike" u="none">
                <a:solidFill>
                  <a:srgbClr val="000000"/>
                </a:solidFill>
                <a:effectLst/>
                <a:uFillTx/>
                <a:latin typeface="Trebuchet MS"/>
              </a:rPr>
              <a:t> - Mesihin bedeninin ölümünü simgeleyen. Herkes bir lokma koparsın.</a:t>
            </a:r>
            <a:endParaRPr b="0" lang="bg-BG" sz="1800" strike="noStrike" u="none">
              <a:solidFill>
                <a:srgbClr val="000000"/>
              </a:solidFill>
              <a:effectLst/>
              <a:uFillTx/>
              <a:latin typeface="Trebuchet MS"/>
            </a:endParaRPr>
          </a:p>
          <a:p>
            <a:r>
              <a:rPr b="0" lang="bg-BG" sz="1800" strike="noStrike" u="none">
                <a:solidFill>
                  <a:srgbClr val="000000"/>
                </a:solidFill>
                <a:effectLst/>
                <a:uFillTx/>
                <a:latin typeface="Trebuchet MS"/>
              </a:rPr>
              <a:t>4. </a:t>
            </a:r>
            <a:r>
              <a:rPr b="1" lang="bg-BG" sz="1800" strike="noStrike" u="none">
                <a:solidFill>
                  <a:srgbClr val="000000"/>
                </a:solidFill>
                <a:effectLst/>
                <a:uFillTx/>
                <a:latin typeface="Trebuchet MS"/>
              </a:rPr>
              <a:t>"biriz"</a:t>
            </a:r>
            <a:r>
              <a:rPr b="0" lang="bg-BG" sz="1800" strike="noStrike" u="none">
                <a:solidFill>
                  <a:srgbClr val="000000"/>
                </a:solidFill>
                <a:effectLst/>
                <a:uFillTx/>
                <a:latin typeface="Trebuchet MS"/>
              </a:rPr>
              <a:t> - Rabbin sofrası birlik kutlamasıdır, kişisel düşünceler arka planda kalıyor</a:t>
            </a:r>
            <a:endParaRPr b="0" lang="bg-BG" sz="1800" strike="noStrike" u="none">
              <a:solidFill>
                <a:srgbClr val="000000"/>
              </a:solidFill>
              <a:effectLst/>
              <a:uFillTx/>
              <a:latin typeface="Trebuchet MS"/>
            </a:endParaRPr>
          </a:p>
        </p:txBody>
      </p:sp>
      <p:pic>
        <p:nvPicPr>
          <p:cNvPr id="370" name="" descr=""/>
          <p:cNvPicPr/>
          <p:nvPr/>
        </p:nvPicPr>
        <p:blipFill>
          <a:blip r:embed="rId1"/>
          <a:stretch/>
        </p:blipFill>
        <p:spPr>
          <a:xfrm>
            <a:off x="6912000" y="2677320"/>
            <a:ext cx="3082680" cy="3082680"/>
          </a:xfrm>
          <a:prstGeom prst="rect">
            <a:avLst/>
          </a:prstGeom>
          <a:noFill/>
          <a:ln w="0">
            <a:noFill/>
          </a:ln>
        </p:spPr>
      </p:pic>
      <p:sp>
        <p:nvSpPr>
          <p:cNvPr id="371" name=""/>
          <p:cNvSpPr txBox="1"/>
          <p:nvPr/>
        </p:nvSpPr>
        <p:spPr>
          <a:xfrm>
            <a:off x="2808000" y="1473840"/>
            <a:ext cx="3888000" cy="1416960"/>
          </a:xfrm>
          <a:prstGeom prst="rect">
            <a:avLst/>
          </a:prstGeom>
          <a:noFill/>
          <a:ln w="0">
            <a:noFill/>
          </a:ln>
        </p:spPr>
        <p:txBody>
          <a:bodyPr lIns="90000" rIns="90000" tIns="45000" bIns="45000" anchor="t">
            <a:spAutoFit/>
          </a:bodyPr>
          <a:p>
            <a:r>
              <a:rPr b="1" lang="bg-BG" sz="1800" strike="noStrike" u="none">
                <a:solidFill>
                  <a:srgbClr val="b22222"/>
                </a:solidFill>
                <a:effectLst/>
                <a:uFillTx/>
                <a:latin typeface="Trebuchet MS"/>
              </a:rPr>
              <a:t>Rabbin Sofrası hakkında dersler:</a:t>
            </a:r>
            <a:endParaRPr b="0" lang="bg-BG" sz="1800" strike="noStrike" u="none">
              <a:solidFill>
                <a:srgbClr val="000000"/>
              </a:solidFill>
              <a:effectLst/>
              <a:uFillTx/>
              <a:latin typeface="Trebuchet MS"/>
            </a:endParaRPr>
          </a:p>
          <a:p>
            <a:r>
              <a:rPr b="0" lang="bg-BG" sz="1800" strike="noStrike" u="none">
                <a:solidFill>
                  <a:srgbClr val="000000"/>
                </a:solidFill>
                <a:effectLst/>
                <a:uFillTx/>
                <a:latin typeface="Trebuchet MS"/>
              </a:rPr>
              <a:t>1. </a:t>
            </a:r>
            <a:r>
              <a:rPr b="1" lang="bg-BG" sz="1800" strike="noStrike" u="none">
                <a:solidFill>
                  <a:srgbClr val="000000"/>
                </a:solidFill>
                <a:effectLst/>
                <a:uFillTx/>
                <a:latin typeface="Trebuchet MS"/>
              </a:rPr>
              <a:t>Kadehi mubareklemek</a:t>
            </a:r>
            <a:r>
              <a:rPr b="0" lang="bg-BG" sz="1800" strike="noStrike" u="none">
                <a:solidFill>
                  <a:srgbClr val="000000"/>
                </a:solidFill>
                <a:effectLst/>
                <a:uFillTx/>
                <a:latin typeface="Trebuchet MS"/>
              </a:rPr>
              <a:t> - iki fikir: </a:t>
            </a:r>
            <a:endParaRPr b="0" lang="bg-BG" sz="1800" strike="noStrike" u="none">
              <a:solidFill>
                <a:srgbClr val="000000"/>
              </a:solidFill>
              <a:effectLst/>
              <a:uFillTx/>
              <a:latin typeface="Trebuchet MS"/>
            </a:endParaRPr>
          </a:p>
          <a:p>
            <a:r>
              <a:rPr b="0" lang="bg-BG" sz="1800" strike="noStrike" u="none">
                <a:solidFill>
                  <a:srgbClr val="000000"/>
                </a:solidFill>
                <a:effectLst/>
                <a:uFillTx/>
                <a:latin typeface="Trebuchet MS"/>
              </a:rPr>
              <a:t>(1) kadeh için şükretmek </a:t>
            </a:r>
            <a:endParaRPr b="0" lang="bg-BG" sz="1800" strike="noStrike" u="none">
              <a:solidFill>
                <a:srgbClr val="000000"/>
              </a:solidFill>
              <a:effectLst/>
              <a:uFillTx/>
              <a:latin typeface="Trebuchet MS"/>
            </a:endParaRPr>
          </a:p>
          <a:p>
            <a:r>
              <a:rPr b="0" lang="bg-BG" sz="1800" strike="noStrike" u="none">
                <a:solidFill>
                  <a:srgbClr val="000000"/>
                </a:solidFill>
                <a:effectLst/>
                <a:uFillTx/>
                <a:latin typeface="Trebuchet MS"/>
              </a:rPr>
              <a:t>(2) kadehi kutsamak, özelleştirmek</a:t>
            </a:r>
            <a:endParaRPr b="0" lang="bg-BG" sz="1800" strike="noStrike" u="none">
              <a:solidFill>
                <a:srgbClr val="000000"/>
              </a:solidFill>
              <a:effectLst/>
              <a:uFillTx/>
              <a:latin typeface="Trebuchet MS"/>
            </a:endParaRPr>
          </a:p>
          <a:p>
            <a:r>
              <a:rPr b="0" lang="bg-BG" sz="1800" strike="noStrike" u="none">
                <a:solidFill>
                  <a:srgbClr val="000000"/>
                </a:solidFill>
                <a:effectLst/>
                <a:uFillTx/>
                <a:latin typeface="Trebuchet MS"/>
              </a:rPr>
              <a:t>    (papaz kiliselerin anlayışı)</a:t>
            </a:r>
            <a:endParaRPr b="0" lang="bg-BG" sz="1800" strike="noStrike" u="none">
              <a:solidFill>
                <a:srgbClr val="000000"/>
              </a:solidFill>
              <a:effectLst/>
              <a:uFillTx/>
              <a:latin typeface="Trebuchet MS"/>
            </a:endParaRPr>
          </a:p>
        </p:txBody>
      </p:sp>
      <p:pic>
        <p:nvPicPr>
          <p:cNvPr id="372" name="" descr=""/>
          <p:cNvPicPr/>
          <p:nvPr/>
        </p:nvPicPr>
        <p:blipFill>
          <a:blip r:embed="rId2"/>
          <a:stretch/>
        </p:blipFill>
        <p:spPr>
          <a:xfrm>
            <a:off x="7043400" y="753840"/>
            <a:ext cx="2892600" cy="1923480"/>
          </a:xfrm>
          <a:prstGeom prst="rect">
            <a:avLst/>
          </a:prstGeom>
          <a:noFill/>
          <a:ln w="0">
            <a:noFill/>
          </a:ln>
        </p:spPr>
      </p:pic>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73"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374" name=""/>
          <p:cNvSpPr/>
          <p:nvPr/>
        </p:nvSpPr>
        <p:spPr>
          <a:xfrm>
            <a:off x="756000" y="1296000"/>
            <a:ext cx="3600000" cy="1260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10:18</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Bedence İsrail olanlara bir bakın: kurban etleri yiyenler, kurban yerlerine ortak olmuyorlar mı?</a:t>
            </a:r>
            <a:endParaRPr b="0" lang="bg-BG" sz="1800" strike="noStrike" u="none">
              <a:solidFill>
                <a:srgbClr val="000000"/>
              </a:solidFill>
              <a:effectLst/>
              <a:uFillTx/>
              <a:latin typeface="Arial"/>
            </a:endParaRPr>
          </a:p>
        </p:txBody>
      </p:sp>
      <p:sp>
        <p:nvSpPr>
          <p:cNvPr id="375" name=""/>
          <p:cNvSpPr/>
          <p:nvPr/>
        </p:nvSpPr>
        <p:spPr>
          <a:xfrm>
            <a:off x="468000" y="755640"/>
            <a:ext cx="6263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Uyarı: Putperestlikten uzak durun !  (10:14-22)</a:t>
            </a:r>
            <a:endParaRPr b="0" lang="bg-BG" sz="2000" strike="noStrike" u="none">
              <a:solidFill>
                <a:srgbClr val="000000"/>
              </a:solidFill>
              <a:effectLst/>
              <a:uFillTx/>
              <a:latin typeface="Arial"/>
            </a:endParaRPr>
          </a:p>
        </p:txBody>
      </p:sp>
      <p:sp>
        <p:nvSpPr>
          <p:cNvPr id="376" name=""/>
          <p:cNvSpPr txBox="1"/>
          <p:nvPr/>
        </p:nvSpPr>
        <p:spPr>
          <a:xfrm>
            <a:off x="252000" y="2633760"/>
            <a:ext cx="5400000" cy="2622240"/>
          </a:xfrm>
          <a:prstGeom prst="rect">
            <a:avLst/>
          </a:prstGeom>
          <a:noFill/>
          <a:ln w="0">
            <a:noFill/>
          </a:ln>
        </p:spPr>
        <p:txBody>
          <a:bodyPr lIns="90000" rIns="90000" tIns="45000" bIns="45000" anchor="t">
            <a:spAutoFit/>
          </a:bodyPr>
          <a:p>
            <a:r>
              <a:rPr b="0" lang="bg-BG" sz="1800" strike="noStrike" u="none">
                <a:solidFill>
                  <a:srgbClr val="000000"/>
                </a:solidFill>
                <a:effectLst/>
                <a:uFillTx/>
                <a:latin typeface="Trebuchet MS"/>
              </a:rPr>
              <a:t>Mat 23:18    Ve diyorsunuz: 'Kişi kurbanyerinin üzerine yemin etti mi, o sayılmıyor. Ama kim kurbanyerinin üstündeki kurbanın üzerine yemin ederse o artık mecburdur.' 19 Kör adamlar sizi! Hangisi daha önemli: kurban mı, yoksa kurbanı kutsal kılan </a:t>
            </a:r>
            <a:r>
              <a:rPr b="0" lang="bg-BG" sz="1800" strike="noStrike" u="sng">
                <a:solidFill>
                  <a:srgbClr val="000000"/>
                </a:solidFill>
                <a:effectLst/>
                <a:uFillTx/>
                <a:latin typeface="Trebuchet MS"/>
              </a:rPr>
              <a:t>kurbanyeri</a:t>
            </a:r>
            <a:r>
              <a:rPr b="0" lang="bg-BG" sz="1800" strike="noStrike" u="none">
                <a:solidFill>
                  <a:srgbClr val="000000"/>
                </a:solidFill>
                <a:effectLst/>
                <a:uFillTx/>
                <a:latin typeface="Trebuchet MS"/>
              </a:rPr>
              <a:t> mi?</a:t>
            </a:r>
            <a:endParaRPr b="0" lang="bg-BG" sz="1800" strike="noStrike" u="none">
              <a:solidFill>
                <a:srgbClr val="000000"/>
              </a:solidFill>
              <a:effectLst/>
              <a:uFillTx/>
              <a:latin typeface="Trebuchet MS"/>
            </a:endParaRPr>
          </a:p>
          <a:p>
            <a:r>
              <a:rPr b="0" lang="bg-BG" sz="1800" strike="noStrike" u="none">
                <a:solidFill>
                  <a:srgbClr val="000000"/>
                </a:solidFill>
                <a:effectLst/>
                <a:uFillTx/>
                <a:latin typeface="Trebuchet MS"/>
              </a:rPr>
              <a:t>Çıkış 29:37    Yedi gün </a:t>
            </a:r>
            <a:r>
              <a:rPr b="0" lang="bg-BG" sz="1800" strike="noStrike" u="sng">
                <a:solidFill>
                  <a:srgbClr val="000000"/>
                </a:solidFill>
                <a:effectLst/>
                <a:uFillTx/>
                <a:latin typeface="Trebuchet MS"/>
              </a:rPr>
              <a:t>sunağı</a:t>
            </a:r>
            <a:r>
              <a:rPr b="0" lang="bg-BG" sz="1800" strike="noStrike" u="none">
                <a:solidFill>
                  <a:srgbClr val="000000"/>
                </a:solidFill>
                <a:effectLst/>
                <a:uFillTx/>
                <a:latin typeface="Trebuchet MS"/>
              </a:rPr>
              <a:t> arındırarak kutsal kılacaksın. Böylece sunak çok kutsal olacak. Ona dokunan her şey de kutsal sayılacaktır." </a:t>
            </a:r>
            <a:endParaRPr b="0" lang="bg-BG" sz="1800" strike="noStrike" u="none">
              <a:solidFill>
                <a:srgbClr val="000000"/>
              </a:solidFill>
              <a:effectLst/>
              <a:uFillTx/>
              <a:latin typeface="Trebuchet MS"/>
            </a:endParaRPr>
          </a:p>
        </p:txBody>
      </p:sp>
      <p:pic>
        <p:nvPicPr>
          <p:cNvPr id="377" name="" descr=""/>
          <p:cNvPicPr/>
          <p:nvPr/>
        </p:nvPicPr>
        <p:blipFill>
          <a:blip r:embed="rId1"/>
          <a:srcRect l="11928" t="0" r="0" b="0"/>
          <a:stretch/>
        </p:blipFill>
        <p:spPr>
          <a:xfrm>
            <a:off x="5512680" y="1352880"/>
            <a:ext cx="4243320" cy="2823120"/>
          </a:xfrm>
          <a:prstGeom prst="rect">
            <a:avLst/>
          </a:prstGeom>
          <a:noFill/>
          <a:ln w="0">
            <a:noFill/>
          </a:ln>
        </p:spPr>
      </p:pic>
      <p:pic>
        <p:nvPicPr>
          <p:cNvPr id="378" name="" descr=""/>
          <p:cNvPicPr/>
          <p:nvPr/>
        </p:nvPicPr>
        <p:blipFill>
          <a:blip r:embed="rId2"/>
          <a:srcRect l="8539" t="0" r="0" b="9415"/>
          <a:stretch/>
        </p:blipFill>
        <p:spPr>
          <a:xfrm>
            <a:off x="7560000" y="636480"/>
            <a:ext cx="2312640" cy="1523160"/>
          </a:xfrm>
          <a:prstGeom prst="rect">
            <a:avLst/>
          </a:prstGeom>
          <a:noFill/>
          <a:ln w="0">
            <a:noFill/>
          </a:ln>
        </p:spPr>
      </p:pic>
      <p:sp>
        <p:nvSpPr>
          <p:cNvPr id="379" name=""/>
          <p:cNvSpPr txBox="1"/>
          <p:nvPr/>
        </p:nvSpPr>
        <p:spPr>
          <a:xfrm>
            <a:off x="6300000" y="4248000"/>
            <a:ext cx="3024000" cy="1080000"/>
          </a:xfrm>
          <a:prstGeom prst="rect">
            <a:avLst/>
          </a:prstGeom>
          <a:noFill/>
          <a:ln w="0">
            <a:noFill/>
          </a:ln>
        </p:spPr>
        <p:txBody>
          <a:bodyPr lIns="90000" rIns="90000" tIns="45000" bIns="45000" anchor="t" anchorCtr="1">
            <a:spAutoFit/>
          </a:bodyPr>
          <a:p>
            <a:pPr algn="ctr"/>
            <a:r>
              <a:rPr b="1" lang="bg-BG" sz="1800" strike="noStrike" u="none">
                <a:solidFill>
                  <a:srgbClr val="b22222"/>
                </a:solidFill>
                <a:effectLst/>
                <a:uFillTx/>
                <a:latin typeface="Calibri"/>
              </a:rPr>
              <a:t>'tarafsız' et yok - kurban eti yeyince mutlaka o kurban sistemini ve o tanrıyı desteklemiş olursun !</a:t>
            </a:r>
            <a:endParaRPr b="1" lang="bg-BG" sz="1800" strike="noStrike" u="none">
              <a:solidFill>
                <a:srgbClr val="b22222"/>
              </a:solidFill>
              <a:effectLst/>
              <a:uFillTx/>
              <a:latin typeface="Calibri"/>
            </a:endParaRPr>
          </a:p>
        </p:txBody>
      </p:sp>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80"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381" name=""/>
          <p:cNvSpPr/>
          <p:nvPr/>
        </p:nvSpPr>
        <p:spPr>
          <a:xfrm>
            <a:off x="324000" y="1656000"/>
            <a:ext cx="2628000" cy="1908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10:19</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Peki, ne demek istiyor-um? Acaba, put bir şey midir? Ya da putlara adanmış yiyentiler mi bir şeydir?</a:t>
            </a:r>
            <a:endParaRPr b="0" lang="bg-BG" sz="1800" strike="noStrike" u="none">
              <a:solidFill>
                <a:srgbClr val="000000"/>
              </a:solidFill>
              <a:effectLst/>
              <a:uFillTx/>
              <a:latin typeface="Arial"/>
            </a:endParaRPr>
          </a:p>
        </p:txBody>
      </p:sp>
      <p:sp>
        <p:nvSpPr>
          <p:cNvPr id="382" name=""/>
          <p:cNvSpPr/>
          <p:nvPr/>
        </p:nvSpPr>
        <p:spPr>
          <a:xfrm>
            <a:off x="468000" y="755640"/>
            <a:ext cx="6263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Uyarı: Putperestlikten uzak durun !  (10:14-22)</a:t>
            </a:r>
            <a:endParaRPr b="0" lang="bg-BG" sz="2000" strike="noStrike" u="none">
              <a:solidFill>
                <a:srgbClr val="000000"/>
              </a:solidFill>
              <a:effectLst/>
              <a:uFillTx/>
              <a:latin typeface="Arial"/>
            </a:endParaRPr>
          </a:p>
        </p:txBody>
      </p:sp>
      <p:sp>
        <p:nvSpPr>
          <p:cNvPr id="383" name=""/>
          <p:cNvSpPr txBox="1"/>
          <p:nvPr/>
        </p:nvSpPr>
        <p:spPr>
          <a:xfrm>
            <a:off x="792000" y="4032000"/>
            <a:ext cx="4608000" cy="1200960"/>
          </a:xfrm>
          <a:prstGeom prst="rect">
            <a:avLst/>
          </a:prstGeom>
          <a:noFill/>
          <a:ln w="0">
            <a:noFill/>
          </a:ln>
        </p:spPr>
        <p:txBody>
          <a:bodyPr lIns="90000" rIns="90000" tIns="45000" bIns="45000" anchor="t">
            <a:spAutoFit/>
          </a:bodyPr>
          <a:p>
            <a:r>
              <a:rPr b="1" lang="bg-BG" sz="1800" strike="noStrike" u="none">
                <a:solidFill>
                  <a:srgbClr val="b22222"/>
                </a:solidFill>
                <a:effectLst/>
                <a:uFillTx/>
                <a:latin typeface="Trebuchet MS"/>
              </a:rPr>
              <a:t>1.Kor 8:4</a:t>
            </a:r>
            <a:endParaRPr b="0" lang="bg-BG" sz="1800" strike="noStrike" u="none">
              <a:solidFill>
                <a:srgbClr val="000000"/>
              </a:solidFill>
              <a:effectLst/>
              <a:uFillTx/>
              <a:latin typeface="Trebuchet MS"/>
            </a:endParaRPr>
          </a:p>
          <a:p>
            <a:r>
              <a:rPr b="0" lang="bg-BG" sz="1800" strike="noStrike" u="none">
                <a:solidFill>
                  <a:srgbClr val="000000"/>
                </a:solidFill>
                <a:effectLst/>
                <a:uFillTx/>
                <a:latin typeface="Trebuchet MS"/>
              </a:rPr>
              <a:t>Şimdi, putlara adanmış yemeklere gelelim: Biliyoruz, aslında dünyada </a:t>
            </a:r>
            <a:r>
              <a:rPr b="0" lang="bg-BG" sz="1800" strike="noStrike" u="sng">
                <a:solidFill>
                  <a:srgbClr val="000000"/>
                </a:solidFill>
                <a:effectLst/>
                <a:uFillTx/>
                <a:latin typeface="Trebuchet MS"/>
              </a:rPr>
              <a:t>put diye bir şey yok</a:t>
            </a:r>
            <a:r>
              <a:rPr b="0" lang="bg-BG" sz="1800" strike="noStrike" u="none">
                <a:solidFill>
                  <a:srgbClr val="000000"/>
                </a:solidFill>
                <a:effectLst/>
                <a:uFillTx/>
                <a:latin typeface="Trebuchet MS"/>
              </a:rPr>
              <a:t>, birden başka Allah da yok.</a:t>
            </a:r>
            <a:endParaRPr b="0" lang="bg-BG" sz="1800" strike="noStrike" u="none">
              <a:solidFill>
                <a:srgbClr val="000000"/>
              </a:solidFill>
              <a:effectLst/>
              <a:uFillTx/>
              <a:latin typeface="Trebuchet MS"/>
            </a:endParaRPr>
          </a:p>
        </p:txBody>
      </p:sp>
      <p:pic>
        <p:nvPicPr>
          <p:cNvPr id="384" name="" descr=""/>
          <p:cNvPicPr/>
          <p:nvPr/>
        </p:nvPicPr>
        <p:blipFill>
          <a:blip r:embed="rId1"/>
          <a:stretch/>
        </p:blipFill>
        <p:spPr>
          <a:xfrm>
            <a:off x="3217680" y="1584000"/>
            <a:ext cx="4126320" cy="2292120"/>
          </a:xfrm>
          <a:prstGeom prst="rect">
            <a:avLst/>
          </a:prstGeom>
          <a:noFill/>
          <a:ln w="0">
            <a:noFill/>
          </a:ln>
        </p:spPr>
      </p:pic>
      <p:pic>
        <p:nvPicPr>
          <p:cNvPr id="385" name="" descr=""/>
          <p:cNvPicPr/>
          <p:nvPr/>
        </p:nvPicPr>
        <p:blipFill>
          <a:blip r:embed="rId2"/>
          <a:stretch/>
        </p:blipFill>
        <p:spPr>
          <a:xfrm>
            <a:off x="5832000" y="3240000"/>
            <a:ext cx="4019760" cy="2201760"/>
          </a:xfrm>
          <a:prstGeom prst="rect">
            <a:avLst/>
          </a:prstGeom>
          <a:noFill/>
          <a:ln w="0">
            <a:noFill/>
          </a:ln>
        </p:spPr>
      </p:pic>
      <p:sp>
        <p:nvSpPr>
          <p:cNvPr id="386" name=""/>
          <p:cNvSpPr txBox="1"/>
          <p:nvPr/>
        </p:nvSpPr>
        <p:spPr>
          <a:xfrm>
            <a:off x="6696000" y="1764000"/>
            <a:ext cx="3132000" cy="1188000"/>
          </a:xfrm>
          <a:prstGeom prst="rect">
            <a:avLst/>
          </a:prstGeom>
          <a:solidFill>
            <a:srgbClr val="98fb98"/>
          </a:solidFill>
          <a:ln w="0">
            <a:noFill/>
          </a:ln>
        </p:spPr>
        <p:txBody>
          <a:bodyPr lIns="90000" rIns="90000" tIns="45000" bIns="45000" anchor="ctr" anchorCtr="1">
            <a:spAutoFit/>
          </a:bodyPr>
          <a:p>
            <a:pPr algn="ctr"/>
            <a:r>
              <a:rPr b="1" lang="bg-BG" sz="1800" strike="noStrike" u="none">
                <a:solidFill>
                  <a:srgbClr val="000000"/>
                </a:solidFill>
                <a:effectLst/>
                <a:uFillTx/>
                <a:latin typeface="Trebuchet MS"/>
              </a:rPr>
              <a:t>İbranice 'put' sözü:</a:t>
            </a:r>
            <a:endParaRPr b="1" lang="bg-BG" sz="1800" strike="noStrike" u="none">
              <a:solidFill>
                <a:srgbClr val="000000"/>
              </a:solidFill>
              <a:effectLst/>
              <a:uFillTx/>
              <a:latin typeface="Trebuchet MS"/>
            </a:endParaRPr>
          </a:p>
          <a:p>
            <a:pPr algn="ctr">
              <a:spcBef>
                <a:spcPts val="283"/>
              </a:spcBef>
              <a:spcAft>
                <a:spcPts val="283"/>
              </a:spcAft>
            </a:pPr>
            <a:r>
              <a:rPr b="1" lang="hi-IN" sz="2000" strike="noStrike" u="none">
                <a:solidFill>
                  <a:srgbClr val="0000ff"/>
                </a:solidFill>
                <a:effectLst/>
                <a:uFillTx/>
                <a:latin typeface="Trebuchet MS"/>
                <a:cs typeface="Trebuchet MS"/>
              </a:rPr>
              <a:t>אֱלִיל</a:t>
            </a:r>
            <a:r>
              <a:rPr b="1" lang="bg-BG" sz="2000" strike="noStrike" u="none">
                <a:solidFill>
                  <a:srgbClr val="0000ff"/>
                </a:solidFill>
                <a:effectLst/>
                <a:uFillTx/>
                <a:latin typeface="Trebuchet MS"/>
              </a:rPr>
              <a:t>  </a:t>
            </a:r>
            <a:r>
              <a:rPr b="1" lang="bg-BG" sz="2000" strike="noStrike" u="none">
                <a:solidFill>
                  <a:srgbClr val="0000ff"/>
                </a:solidFill>
                <a:effectLst/>
                <a:uFillTx/>
                <a:latin typeface="Trebuchet MS"/>
              </a:rPr>
              <a:t>- ELİL</a:t>
            </a:r>
            <a:endParaRPr b="0" lang="bg-BG" sz="2000" strike="noStrike" u="none">
              <a:solidFill>
                <a:srgbClr val="000000"/>
              </a:solidFill>
              <a:effectLst/>
              <a:uFillTx/>
              <a:latin typeface="Trebuchet MS"/>
            </a:endParaRPr>
          </a:p>
          <a:p>
            <a:pPr algn="ctr">
              <a:spcBef>
                <a:spcPts val="283"/>
              </a:spcBef>
              <a:spcAft>
                <a:spcPts val="283"/>
              </a:spcAft>
            </a:pPr>
            <a:r>
              <a:rPr b="1" lang="bg-BG" sz="2000" strike="noStrike" u="none">
                <a:solidFill>
                  <a:srgbClr val="000000"/>
                </a:solidFill>
                <a:effectLst/>
                <a:uFillTx/>
                <a:latin typeface="Trebuchet MS"/>
              </a:rPr>
              <a:t>Anlamı: değersiz, bir hiç</a:t>
            </a:r>
            <a:endParaRPr b="0" lang="bg-BG" sz="2000" strike="noStrike" u="none">
              <a:solidFill>
                <a:srgbClr val="000000"/>
              </a:solidFill>
              <a:effectLst/>
              <a:uFillTx/>
              <a:latin typeface="Trebuchet MS"/>
            </a:endParaRPr>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87"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388" name=""/>
          <p:cNvSpPr/>
          <p:nvPr/>
        </p:nvSpPr>
        <p:spPr>
          <a:xfrm>
            <a:off x="324000" y="1404000"/>
            <a:ext cx="3852000" cy="1620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10:20</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Hayır. Ama Allahsız kişiler, adak-larını değil Allaha ama kötü ruhlara yapıyorlar. Ve ben istemiyorum,  kötü ruhlara ortak olasınız.</a:t>
            </a:r>
            <a:endParaRPr b="0" lang="bg-BG" sz="1800" strike="noStrike" u="none">
              <a:solidFill>
                <a:srgbClr val="000000"/>
              </a:solidFill>
              <a:effectLst/>
              <a:uFillTx/>
              <a:latin typeface="Arial"/>
            </a:endParaRPr>
          </a:p>
        </p:txBody>
      </p:sp>
      <p:sp>
        <p:nvSpPr>
          <p:cNvPr id="389" name=""/>
          <p:cNvSpPr/>
          <p:nvPr/>
        </p:nvSpPr>
        <p:spPr>
          <a:xfrm>
            <a:off x="468000" y="755640"/>
            <a:ext cx="6263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Uyarı: Putperestlikten uzak durun !  (10:14-22)</a:t>
            </a:r>
            <a:endParaRPr b="0" lang="bg-BG" sz="2000" strike="noStrike" u="none">
              <a:solidFill>
                <a:srgbClr val="000000"/>
              </a:solidFill>
              <a:effectLst/>
              <a:uFillTx/>
              <a:latin typeface="Arial"/>
            </a:endParaRPr>
          </a:p>
        </p:txBody>
      </p:sp>
      <p:sp>
        <p:nvSpPr>
          <p:cNvPr id="390" name=""/>
          <p:cNvSpPr txBox="1"/>
          <p:nvPr/>
        </p:nvSpPr>
        <p:spPr>
          <a:xfrm>
            <a:off x="216000" y="3272400"/>
            <a:ext cx="4104000" cy="1947600"/>
          </a:xfrm>
          <a:prstGeom prst="rect">
            <a:avLst/>
          </a:prstGeom>
          <a:noFill/>
          <a:ln w="0">
            <a:noFill/>
          </a:ln>
        </p:spPr>
        <p:txBody>
          <a:bodyPr lIns="90000" rIns="90000" tIns="45000" bIns="45000" anchor="t">
            <a:spAutoFit/>
          </a:bodyPr>
          <a:p>
            <a:r>
              <a:rPr b="1" lang="bg-BG" sz="1800" strike="noStrike" u="none">
                <a:solidFill>
                  <a:srgbClr val="b22222"/>
                </a:solidFill>
                <a:effectLst/>
                <a:uFillTx/>
                <a:latin typeface="Trebuchet MS"/>
              </a:rPr>
              <a:t>Yasa 32:16-17</a:t>
            </a:r>
            <a:endParaRPr b="0" lang="bg-BG" sz="1800" strike="noStrike" u="none">
              <a:solidFill>
                <a:srgbClr val="000000"/>
              </a:solidFill>
              <a:effectLst/>
              <a:uFillTx/>
              <a:latin typeface="Trebuchet MS"/>
            </a:endParaRPr>
          </a:p>
          <a:p>
            <a:r>
              <a:rPr b="0" lang="bg-BG" sz="1800" strike="noStrike" u="none">
                <a:solidFill>
                  <a:srgbClr val="000000"/>
                </a:solidFill>
                <a:effectLst/>
                <a:uFillTx/>
                <a:latin typeface="Trebuchet MS"/>
              </a:rPr>
              <a:t>Yabancı ilahlarla Tanrı'yı kıskandırıp İğrençlikleriyle O'nu öfkelendirdiler. </a:t>
            </a:r>
            <a:endParaRPr b="0" lang="bg-BG" sz="1800" strike="noStrike" u="none">
              <a:solidFill>
                <a:srgbClr val="000000"/>
              </a:solidFill>
              <a:effectLst/>
              <a:uFillTx/>
              <a:latin typeface="Trebuchet MS"/>
            </a:endParaRPr>
          </a:p>
          <a:p>
            <a:r>
              <a:rPr b="0" lang="bg-BG" sz="1400" strike="noStrike" u="none">
                <a:solidFill>
                  <a:srgbClr val="000000"/>
                </a:solidFill>
                <a:effectLst/>
                <a:uFillTx/>
                <a:latin typeface="Trebuchet MS"/>
              </a:rPr>
              <a:t>17</a:t>
            </a:r>
            <a:r>
              <a:rPr b="0" lang="bg-BG" sz="1800" strike="noStrike" u="none">
                <a:solidFill>
                  <a:srgbClr val="000000"/>
                </a:solidFill>
                <a:effectLst/>
                <a:uFillTx/>
                <a:latin typeface="Trebuchet MS"/>
              </a:rPr>
              <a:t> Tanrı olmayan </a:t>
            </a:r>
            <a:r>
              <a:rPr b="0" lang="bg-BG" sz="1800" strike="noStrike" u="sng">
                <a:solidFill>
                  <a:srgbClr val="000000"/>
                </a:solidFill>
                <a:effectLst/>
                <a:uFillTx/>
                <a:latin typeface="Trebuchet MS"/>
              </a:rPr>
              <a:t>cinlere</a:t>
            </a:r>
            <a:r>
              <a:rPr b="0" lang="bg-BG" sz="1800" strike="noStrike" u="none">
                <a:solidFill>
                  <a:srgbClr val="000000"/>
                </a:solidFill>
                <a:effectLst/>
                <a:uFillTx/>
                <a:latin typeface="Trebuchet MS"/>
              </a:rPr>
              <a:t>, tanımadık-ları </a:t>
            </a:r>
            <a:r>
              <a:rPr b="0" lang="bg-BG" sz="1800" strike="noStrike" u="sng">
                <a:solidFill>
                  <a:srgbClr val="000000"/>
                </a:solidFill>
                <a:effectLst/>
                <a:uFillTx/>
                <a:latin typeface="Trebuchet MS"/>
              </a:rPr>
              <a:t>ilahlara</a:t>
            </a:r>
            <a:r>
              <a:rPr b="0" lang="bg-BG" sz="1800" strike="noStrike" u="none">
                <a:solidFill>
                  <a:srgbClr val="000000"/>
                </a:solidFill>
                <a:effectLst/>
                <a:uFillTx/>
                <a:latin typeface="Trebuchet MS"/>
              </a:rPr>
              <a:t>, Atalarınızın korkmadık-ları, Son zamanlarda ortaya çıkan Yeni ilahlara kurban kestiler. </a:t>
            </a:r>
            <a:endParaRPr b="0" lang="bg-BG" sz="1800" strike="noStrike" u="none">
              <a:solidFill>
                <a:srgbClr val="000000"/>
              </a:solidFill>
              <a:effectLst/>
              <a:uFillTx/>
              <a:latin typeface="Trebuchet MS"/>
            </a:endParaRPr>
          </a:p>
        </p:txBody>
      </p:sp>
      <p:pic>
        <p:nvPicPr>
          <p:cNvPr id="391" name="" descr=""/>
          <p:cNvPicPr/>
          <p:nvPr/>
        </p:nvPicPr>
        <p:blipFill>
          <a:blip r:embed="rId1"/>
          <a:srcRect l="4323" t="7546" r="4252" b="5518"/>
          <a:stretch/>
        </p:blipFill>
        <p:spPr>
          <a:xfrm>
            <a:off x="4716000" y="2736000"/>
            <a:ext cx="4859640" cy="2599200"/>
          </a:xfrm>
          <a:prstGeom prst="rect">
            <a:avLst/>
          </a:prstGeom>
          <a:noFill/>
          <a:ln w="0">
            <a:noFill/>
          </a:ln>
        </p:spPr>
      </p:pic>
      <p:pic>
        <p:nvPicPr>
          <p:cNvPr id="392" name="" descr=""/>
          <p:cNvPicPr/>
          <p:nvPr/>
        </p:nvPicPr>
        <p:blipFill>
          <a:blip r:embed="rId2"/>
          <a:stretch/>
        </p:blipFill>
        <p:spPr>
          <a:xfrm>
            <a:off x="4356000" y="1224000"/>
            <a:ext cx="2754000" cy="1620000"/>
          </a:xfrm>
          <a:prstGeom prst="rect">
            <a:avLst/>
          </a:prstGeom>
          <a:noFill/>
          <a:ln w="19080">
            <a:solidFill>
              <a:srgbClr val="ffffff"/>
            </a:solidFill>
            <a:round/>
          </a:ln>
        </p:spPr>
      </p:pic>
      <p:sp>
        <p:nvSpPr>
          <p:cNvPr id="393" name=""/>
          <p:cNvSpPr txBox="1"/>
          <p:nvPr/>
        </p:nvSpPr>
        <p:spPr>
          <a:xfrm>
            <a:off x="4932000" y="5011200"/>
            <a:ext cx="4392000" cy="550440"/>
          </a:xfrm>
          <a:prstGeom prst="rect">
            <a:avLst/>
          </a:prstGeom>
          <a:solidFill>
            <a:srgbClr val="ffffff"/>
          </a:solidFill>
          <a:ln w="0">
            <a:noFill/>
          </a:ln>
        </p:spPr>
        <p:txBody>
          <a:bodyPr lIns="90000" rIns="90000" tIns="45000" bIns="45000" anchor="t" anchorCtr="1">
            <a:spAutoFit/>
          </a:bodyPr>
          <a:p>
            <a:pPr algn="ctr"/>
            <a:r>
              <a:rPr b="1" lang="bg-BG" sz="1800" strike="noStrike" u="none">
                <a:solidFill>
                  <a:srgbClr val="b22222"/>
                </a:solidFill>
                <a:effectLst/>
                <a:uFillTx/>
                <a:latin typeface="Calibri"/>
              </a:rPr>
              <a:t>Kötü ruhlar, zararsız görünen putları kullanıyorlar, insanlar onlara tapsınlar diye.</a:t>
            </a:r>
            <a:endParaRPr b="1" lang="bg-BG" sz="1800" strike="noStrike" u="none">
              <a:solidFill>
                <a:srgbClr val="b22222"/>
              </a:solidFill>
              <a:effectLst/>
              <a:uFillTx/>
              <a:latin typeface="Calibri"/>
            </a:endParaRPr>
          </a:p>
        </p:txBody>
      </p:sp>
      <p:pic>
        <p:nvPicPr>
          <p:cNvPr id="394" name="" descr=""/>
          <p:cNvPicPr/>
          <p:nvPr/>
        </p:nvPicPr>
        <p:blipFill>
          <a:blip r:embed="rId3"/>
          <a:srcRect l="0" t="0" r="0" b="9136"/>
          <a:stretch/>
        </p:blipFill>
        <p:spPr>
          <a:xfrm>
            <a:off x="7200000" y="1212480"/>
            <a:ext cx="2700000" cy="1631160"/>
          </a:xfrm>
          <a:prstGeom prst="rect">
            <a:avLst/>
          </a:prstGeom>
          <a:noFill/>
          <a:ln w="19080">
            <a:solidFill>
              <a:srgbClr val="ffffff"/>
            </a:solidFill>
            <a:round/>
          </a:ln>
        </p:spPr>
      </p:pic>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95"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396" name=""/>
          <p:cNvSpPr/>
          <p:nvPr/>
        </p:nvSpPr>
        <p:spPr>
          <a:xfrm>
            <a:off x="360000" y="1476000"/>
            <a:ext cx="3132000" cy="3024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10:21-22</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21</a:t>
            </a:r>
            <a:r>
              <a:rPr b="0" lang="de-DE" sz="1800" strike="noStrike" u="none">
                <a:solidFill>
                  <a:srgbClr val="000000"/>
                </a:solidFill>
                <a:effectLst/>
                <a:uFillTx/>
                <a:latin typeface="Trebuchet MS"/>
                <a:ea typeface="DejaVu Sans"/>
              </a:rPr>
              <a:t> Siz hem Rabbin kadehini, hem de kötü ruhların kadehini içemezsiniz. Hem Rabbin sofrasına, hem de kötü ruhların sofrasına katılamazsınız.</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22</a:t>
            </a:r>
            <a:r>
              <a:rPr b="0" lang="de-DE" sz="1800" strike="noStrike" u="none">
                <a:solidFill>
                  <a:srgbClr val="000000"/>
                </a:solidFill>
                <a:effectLst/>
                <a:uFillTx/>
                <a:latin typeface="Trebuchet MS"/>
                <a:ea typeface="DejaVu Sans"/>
              </a:rPr>
              <a:t> Yoksa Rabbi kıskandır-maya mı kalkalım? Biz Ondan daha mı kuvvetliyiz?</a:t>
            </a:r>
            <a:endParaRPr b="0" lang="bg-BG" sz="1800" strike="noStrike" u="none">
              <a:solidFill>
                <a:srgbClr val="000000"/>
              </a:solidFill>
              <a:effectLst/>
              <a:uFillTx/>
              <a:latin typeface="Arial"/>
            </a:endParaRPr>
          </a:p>
        </p:txBody>
      </p:sp>
      <p:sp>
        <p:nvSpPr>
          <p:cNvPr id="397" name=""/>
          <p:cNvSpPr/>
          <p:nvPr/>
        </p:nvSpPr>
        <p:spPr>
          <a:xfrm>
            <a:off x="468000" y="755640"/>
            <a:ext cx="6263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Uyarı: Putperestlikten uzak durun !  (10:14-22)</a:t>
            </a:r>
            <a:endParaRPr b="0" lang="bg-BG" sz="2000" strike="noStrike" u="none">
              <a:solidFill>
                <a:srgbClr val="000000"/>
              </a:solidFill>
              <a:effectLst/>
              <a:uFillTx/>
              <a:latin typeface="Arial"/>
            </a:endParaRPr>
          </a:p>
        </p:txBody>
      </p:sp>
      <p:pic>
        <p:nvPicPr>
          <p:cNvPr id="398" name="" descr=""/>
          <p:cNvPicPr/>
          <p:nvPr/>
        </p:nvPicPr>
        <p:blipFill>
          <a:blip r:embed="rId1"/>
          <a:srcRect l="14449" t="7870" r="10870" b="0"/>
          <a:stretch/>
        </p:blipFill>
        <p:spPr>
          <a:xfrm>
            <a:off x="3852000" y="1224000"/>
            <a:ext cx="2916000" cy="1944000"/>
          </a:xfrm>
          <a:prstGeom prst="rect">
            <a:avLst/>
          </a:prstGeom>
          <a:noFill/>
          <a:ln w="0">
            <a:noFill/>
          </a:ln>
        </p:spPr>
      </p:pic>
      <p:pic>
        <p:nvPicPr>
          <p:cNvPr id="399" name="" descr=""/>
          <p:cNvPicPr/>
          <p:nvPr/>
        </p:nvPicPr>
        <p:blipFill>
          <a:blip r:embed="rId2"/>
          <a:stretch/>
        </p:blipFill>
        <p:spPr>
          <a:xfrm>
            <a:off x="6952320" y="1224000"/>
            <a:ext cx="2808000" cy="1944000"/>
          </a:xfrm>
          <a:prstGeom prst="rect">
            <a:avLst/>
          </a:prstGeom>
          <a:noFill/>
          <a:ln w="0">
            <a:noFill/>
          </a:ln>
        </p:spPr>
      </p:pic>
      <p:pic>
        <p:nvPicPr>
          <p:cNvPr id="400" name="" descr=""/>
          <p:cNvPicPr/>
          <p:nvPr/>
        </p:nvPicPr>
        <p:blipFill>
          <a:blip r:embed="rId3"/>
          <a:srcRect l="4981" t="0" r="0" b="0"/>
          <a:stretch/>
        </p:blipFill>
        <p:spPr>
          <a:xfrm>
            <a:off x="6948000" y="3384000"/>
            <a:ext cx="2808000" cy="1908000"/>
          </a:xfrm>
          <a:prstGeom prst="rect">
            <a:avLst/>
          </a:prstGeom>
          <a:noFill/>
          <a:ln w="0">
            <a:noFill/>
          </a:ln>
        </p:spPr>
      </p:pic>
      <p:pic>
        <p:nvPicPr>
          <p:cNvPr id="401" name="" descr=""/>
          <p:cNvPicPr/>
          <p:nvPr/>
        </p:nvPicPr>
        <p:blipFill>
          <a:blip r:embed="rId4"/>
          <a:srcRect l="11801" t="23978" r="8542" b="0"/>
          <a:stretch/>
        </p:blipFill>
        <p:spPr>
          <a:xfrm>
            <a:off x="3852000" y="3380760"/>
            <a:ext cx="2916000" cy="1911600"/>
          </a:xfrm>
          <a:prstGeom prst="rect">
            <a:avLst/>
          </a:prstGeom>
          <a:noFill/>
          <a:ln w="0">
            <a:noFill/>
          </a:ln>
        </p:spPr>
      </p:pic>
      <p:pic>
        <p:nvPicPr>
          <p:cNvPr id="402" name="" descr=""/>
          <p:cNvPicPr/>
          <p:nvPr/>
        </p:nvPicPr>
        <p:blipFill>
          <a:blip r:embed="rId5"/>
          <a:srcRect l="0" t="0" r="0" b="19390"/>
          <a:stretch/>
        </p:blipFill>
        <p:spPr>
          <a:xfrm>
            <a:off x="4752000" y="2957040"/>
            <a:ext cx="1244520" cy="1002960"/>
          </a:xfrm>
          <a:prstGeom prst="rect">
            <a:avLst/>
          </a:prstGeom>
          <a:noFill/>
          <a:ln w="0">
            <a:noFill/>
          </a:ln>
        </p:spPr>
      </p:pic>
      <p:pic>
        <p:nvPicPr>
          <p:cNvPr id="403" name="" descr=""/>
          <p:cNvPicPr/>
          <p:nvPr/>
        </p:nvPicPr>
        <p:blipFill>
          <a:blip r:embed="rId6"/>
          <a:srcRect l="0" t="247837" r="0" b="303562"/>
          <a:stretch/>
        </p:blipFill>
        <p:spPr>
          <a:xfrm>
            <a:off x="7740000" y="2988000"/>
            <a:ext cx="1203840" cy="936000"/>
          </a:xfrm>
          <a:prstGeom prst="rect">
            <a:avLst/>
          </a:prstGeom>
          <a:noFill/>
          <a:ln w="0">
            <a:noFill/>
          </a:ln>
        </p:spPr>
      </p:pic>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04"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405" name=""/>
          <p:cNvSpPr/>
          <p:nvPr/>
        </p:nvSpPr>
        <p:spPr>
          <a:xfrm>
            <a:off x="324000" y="755640"/>
            <a:ext cx="8855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Sonuç ve tekrarlama:  Her ne yaparsan, kardeşini düşün !! (10:23-33)</a:t>
            </a:r>
            <a:endParaRPr b="0" lang="bg-BG" sz="2000" strike="noStrike" u="none">
              <a:solidFill>
                <a:srgbClr val="000000"/>
              </a:solidFill>
              <a:effectLst/>
              <a:uFillTx/>
              <a:latin typeface="Arial"/>
            </a:endParaRPr>
          </a:p>
        </p:txBody>
      </p:sp>
      <p:sp>
        <p:nvSpPr>
          <p:cNvPr id="406" name=""/>
          <p:cNvSpPr/>
          <p:nvPr/>
        </p:nvSpPr>
        <p:spPr>
          <a:xfrm>
            <a:off x="432000" y="1440000"/>
            <a:ext cx="3132000" cy="2808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10:23-24</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23 </a:t>
            </a:r>
            <a:r>
              <a:rPr b="0" i="1" lang="de-DE" sz="1800" strike="noStrike" u="none">
                <a:solidFill>
                  <a:srgbClr val="00008b"/>
                </a:solidFill>
                <a:effectLst/>
                <a:uFillTx/>
                <a:latin typeface="Trebuchet MS"/>
                <a:ea typeface="DejaVu Sans"/>
              </a:rPr>
              <a:t>"Bana her şey serbest" </a:t>
            </a:r>
            <a:r>
              <a:rPr b="0" lang="de-DE" sz="1800" strike="noStrike" u="none">
                <a:solidFill>
                  <a:srgbClr val="000000"/>
                </a:solidFill>
                <a:effectLst/>
                <a:uFillTx/>
                <a:latin typeface="Trebuchet MS"/>
                <a:ea typeface="DejaVu Sans"/>
              </a:rPr>
              <a:t>- güzel, ama her şey faydalı değildir.</a:t>
            </a:r>
            <a:r>
              <a:rPr b="0" i="1" lang="de-DE" sz="1800" strike="noStrike" u="none">
                <a:solidFill>
                  <a:srgbClr val="000000"/>
                </a:solidFill>
                <a:effectLst/>
                <a:uFillTx/>
                <a:latin typeface="Trebuchet MS"/>
                <a:ea typeface="DejaVu Sans"/>
              </a:rPr>
              <a:t> "Bana her şey serbest"</a:t>
            </a:r>
            <a:r>
              <a:rPr b="0" lang="de-DE" sz="1800" strike="noStrike" u="none">
                <a:solidFill>
                  <a:srgbClr val="000000"/>
                </a:solidFill>
                <a:effectLst/>
                <a:uFillTx/>
                <a:latin typeface="Trebuchet MS"/>
                <a:ea typeface="DejaVu Sans"/>
              </a:rPr>
              <a:t> - güzel, ama her şey imanda ilerletirmez.</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24 Hiç kimse kendi faydasına bakmasın, herkes başkasının faydasına baksın.</a:t>
            </a:r>
            <a:endParaRPr b="0" lang="bg-BG" sz="1800" strike="noStrike" u="none">
              <a:solidFill>
                <a:srgbClr val="000000"/>
              </a:solidFill>
              <a:effectLst/>
              <a:uFillTx/>
              <a:latin typeface="Arial"/>
            </a:endParaRPr>
          </a:p>
        </p:txBody>
      </p:sp>
      <p:pic>
        <p:nvPicPr>
          <p:cNvPr id="407" name="" descr=""/>
          <p:cNvPicPr/>
          <p:nvPr/>
        </p:nvPicPr>
        <p:blipFill>
          <a:blip r:embed="rId1"/>
          <a:srcRect l="0" t="3829" r="0" b="4163"/>
          <a:stretch/>
        </p:blipFill>
        <p:spPr>
          <a:xfrm>
            <a:off x="4644000" y="1512000"/>
            <a:ext cx="4552200" cy="2591640"/>
          </a:xfrm>
          <a:prstGeom prst="rect">
            <a:avLst/>
          </a:prstGeom>
          <a:noFill/>
          <a:ln w="0">
            <a:noFill/>
          </a:ln>
        </p:spPr>
      </p:pic>
      <p:sp>
        <p:nvSpPr>
          <p:cNvPr id="408" name=""/>
          <p:cNvSpPr txBox="1"/>
          <p:nvPr/>
        </p:nvSpPr>
        <p:spPr>
          <a:xfrm>
            <a:off x="3996000" y="3803040"/>
            <a:ext cx="2700000" cy="1682280"/>
          </a:xfrm>
          <a:prstGeom prst="rect">
            <a:avLst/>
          </a:prstGeom>
          <a:solidFill>
            <a:srgbClr val="afeeee"/>
          </a:solidFill>
          <a:ln w="0">
            <a:noFill/>
          </a:ln>
        </p:spPr>
        <p:txBody>
          <a:bodyPr lIns="90000" rIns="90000" tIns="45000" bIns="45000" anchor="t">
            <a:spAutoFit/>
          </a:bodyPr>
          <a:p>
            <a:r>
              <a:rPr b="1" lang="bg-BG" sz="1800" strike="noStrike" u="none">
                <a:solidFill>
                  <a:srgbClr val="0000ff"/>
                </a:solidFill>
                <a:effectLst/>
                <a:uFillTx/>
                <a:latin typeface="Trebuchet MS"/>
              </a:rPr>
              <a:t>DEĞİL: </a:t>
            </a:r>
            <a:endParaRPr b="0" lang="bg-BG" sz="1800" strike="noStrike" u="none">
              <a:solidFill>
                <a:srgbClr val="000000"/>
              </a:solidFill>
              <a:effectLst/>
              <a:uFillTx/>
              <a:latin typeface="Trebuchet MS"/>
            </a:endParaRPr>
          </a:p>
          <a:p>
            <a:pPr marL="216000" indent="-216000">
              <a:buClr>
                <a:srgbClr val="000000"/>
              </a:buClr>
              <a:buSzPct val="45000"/>
              <a:buFont typeface="Wingdings" charset="2"/>
              <a:buChar char=""/>
            </a:pPr>
            <a:r>
              <a:rPr b="0" lang="bg-BG" sz="1800" strike="noStrike" u="none">
                <a:solidFill>
                  <a:srgbClr val="000000"/>
                </a:solidFill>
                <a:effectLst/>
                <a:uFillTx/>
                <a:latin typeface="Trebuchet MS"/>
              </a:rPr>
              <a:t>"Helal mı, haram mı?"</a:t>
            </a:r>
            <a:endParaRPr b="0" lang="bg-BG" sz="1800" strike="noStrike" u="none">
              <a:solidFill>
                <a:srgbClr val="000000"/>
              </a:solidFill>
              <a:effectLst/>
              <a:uFillTx/>
              <a:latin typeface="Trebuchet MS"/>
            </a:endParaRPr>
          </a:p>
          <a:p>
            <a:pPr marL="216000" indent="-216000">
              <a:buClr>
                <a:srgbClr val="000000"/>
              </a:buClr>
              <a:buSzPct val="45000"/>
              <a:buFont typeface="Wingdings" charset="2"/>
              <a:buChar char=""/>
            </a:pPr>
            <a:r>
              <a:rPr b="0" lang="bg-BG" sz="1800" strike="noStrike" u="none">
                <a:solidFill>
                  <a:srgbClr val="000000"/>
                </a:solidFill>
                <a:effectLst/>
                <a:uFillTx/>
                <a:latin typeface="Trebuchet MS"/>
              </a:rPr>
              <a:t>"Onu yapabilir miyim?"</a:t>
            </a:r>
            <a:endParaRPr b="0" lang="bg-BG" sz="1800" strike="noStrike" u="none">
              <a:solidFill>
                <a:srgbClr val="000000"/>
              </a:solidFill>
              <a:effectLst/>
              <a:uFillTx/>
              <a:latin typeface="Trebuchet MS"/>
            </a:endParaRPr>
          </a:p>
          <a:p>
            <a:pPr marL="216000" indent="-216000">
              <a:buClr>
                <a:srgbClr val="000000"/>
              </a:buClr>
              <a:buSzPct val="45000"/>
              <a:buFont typeface="Wingdings" charset="2"/>
              <a:buChar char=""/>
            </a:pPr>
            <a:r>
              <a:rPr b="0" lang="bg-BG" sz="1800" strike="noStrike" u="none">
                <a:solidFill>
                  <a:srgbClr val="000000"/>
                </a:solidFill>
                <a:effectLst/>
                <a:uFillTx/>
                <a:latin typeface="Trebuchet MS"/>
              </a:rPr>
              <a:t>"Onu yapsam, Rab   bana ceza verecek mi?"</a:t>
            </a:r>
            <a:endParaRPr b="0" lang="bg-BG" sz="1800" strike="noStrike" u="none">
              <a:solidFill>
                <a:srgbClr val="000000"/>
              </a:solidFill>
              <a:effectLst/>
              <a:uFillTx/>
              <a:latin typeface="Trebuchet MS"/>
            </a:endParaRPr>
          </a:p>
        </p:txBody>
      </p:sp>
      <p:sp>
        <p:nvSpPr>
          <p:cNvPr id="409" name=""/>
          <p:cNvSpPr txBox="1"/>
          <p:nvPr/>
        </p:nvSpPr>
        <p:spPr>
          <a:xfrm>
            <a:off x="6840000" y="3789720"/>
            <a:ext cx="3060720" cy="1682280"/>
          </a:xfrm>
          <a:prstGeom prst="rect">
            <a:avLst/>
          </a:prstGeom>
          <a:solidFill>
            <a:srgbClr val="ffd700"/>
          </a:solidFill>
          <a:ln w="0">
            <a:noFill/>
          </a:ln>
        </p:spPr>
        <p:txBody>
          <a:bodyPr lIns="90000" rIns="90000" tIns="45000" bIns="45000" anchor="t">
            <a:spAutoFit/>
          </a:bodyPr>
          <a:p>
            <a:r>
              <a:rPr b="1" lang="bg-BG" sz="1800" strike="noStrike" u="none">
                <a:solidFill>
                  <a:srgbClr val="b22222"/>
                </a:solidFill>
                <a:effectLst/>
                <a:uFillTx/>
                <a:latin typeface="Trebuchet MS"/>
              </a:rPr>
              <a:t>AMA: </a:t>
            </a:r>
            <a:endParaRPr b="0" lang="bg-BG" sz="1800" strike="noStrike" u="none">
              <a:solidFill>
                <a:srgbClr val="000000"/>
              </a:solidFill>
              <a:effectLst/>
              <a:uFillTx/>
              <a:latin typeface="Trebuchet MS"/>
            </a:endParaRPr>
          </a:p>
          <a:p>
            <a:pPr marL="216000" indent="-216000">
              <a:buClr>
                <a:srgbClr val="000000"/>
              </a:buClr>
              <a:buSzPct val="45000"/>
              <a:buFont typeface="Wingdings" charset="2"/>
              <a:buChar char=""/>
            </a:pPr>
            <a:r>
              <a:rPr b="0" lang="bg-BG" sz="1800" strike="noStrike" u="none">
                <a:solidFill>
                  <a:srgbClr val="000000"/>
                </a:solidFill>
                <a:effectLst/>
                <a:uFillTx/>
                <a:latin typeface="Trebuchet MS"/>
              </a:rPr>
              <a:t>"Onu yapmak faydalı mı?"</a:t>
            </a:r>
            <a:endParaRPr b="0" lang="bg-BG" sz="1800" strike="noStrike" u="none">
              <a:solidFill>
                <a:srgbClr val="000000"/>
              </a:solidFill>
              <a:effectLst/>
              <a:uFillTx/>
              <a:latin typeface="Trebuchet MS"/>
            </a:endParaRPr>
          </a:p>
          <a:p>
            <a:pPr marL="216000" indent="-216000">
              <a:buClr>
                <a:srgbClr val="000000"/>
              </a:buClr>
              <a:buSzPct val="45000"/>
              <a:buFont typeface="Wingdings" charset="2"/>
              <a:buChar char=""/>
            </a:pPr>
            <a:r>
              <a:rPr b="0" lang="bg-BG" sz="1800" strike="noStrike" u="none">
                <a:solidFill>
                  <a:srgbClr val="000000"/>
                </a:solidFill>
                <a:effectLst/>
                <a:uFillTx/>
                <a:latin typeface="Trebuchet MS"/>
              </a:rPr>
              <a:t>"Onu yapsam imanda büyüyecem mi?"</a:t>
            </a:r>
            <a:endParaRPr b="0" lang="bg-BG" sz="1800" strike="noStrike" u="none">
              <a:solidFill>
                <a:srgbClr val="000000"/>
              </a:solidFill>
              <a:effectLst/>
              <a:uFillTx/>
              <a:latin typeface="Trebuchet MS"/>
            </a:endParaRPr>
          </a:p>
          <a:p>
            <a:pPr marL="216000" indent="-216000">
              <a:buClr>
                <a:srgbClr val="000000"/>
              </a:buClr>
              <a:buSzPct val="45000"/>
              <a:buFont typeface="Wingdings" charset="2"/>
              <a:buChar char=""/>
            </a:pPr>
            <a:r>
              <a:rPr b="0" lang="bg-BG" sz="1800" strike="noStrike" u="none">
                <a:solidFill>
                  <a:srgbClr val="000000"/>
                </a:solidFill>
                <a:effectLst/>
                <a:uFillTx/>
                <a:latin typeface="Trebuchet MS"/>
              </a:rPr>
              <a:t>"Onu yapmakla kardeşime fayda getiriyor muyum?"</a:t>
            </a:r>
            <a:endParaRPr b="0" lang="bg-BG" sz="1800" strike="noStrike" u="none">
              <a:solidFill>
                <a:srgbClr val="000000"/>
              </a:solidFill>
              <a:effectLst/>
              <a:uFillTx/>
              <a:latin typeface="Trebuchet MS"/>
            </a:endParaRPr>
          </a:p>
        </p:txBody>
      </p:sp>
      <p:sp>
        <p:nvSpPr>
          <p:cNvPr id="410" name=""/>
          <p:cNvSpPr txBox="1"/>
          <p:nvPr/>
        </p:nvSpPr>
        <p:spPr>
          <a:xfrm>
            <a:off x="5004000" y="1296000"/>
            <a:ext cx="3888000" cy="386280"/>
          </a:xfrm>
          <a:prstGeom prst="rect">
            <a:avLst/>
          </a:prstGeom>
          <a:solidFill>
            <a:srgbClr val="fffff0"/>
          </a:solidFill>
          <a:ln w="0">
            <a:solidFill>
              <a:srgbClr val="000000"/>
            </a:solidFill>
          </a:ln>
        </p:spPr>
        <p:txBody>
          <a:bodyPr lIns="90000" rIns="90000" tIns="45000" bIns="45000" anchor="ctr" anchorCtr="1">
            <a:spAutoFit/>
          </a:bodyPr>
          <a:p>
            <a:pPr algn="ctr"/>
            <a:r>
              <a:rPr b="0" lang="bg-BG" sz="1800" strike="noStrike" u="none">
                <a:solidFill>
                  <a:srgbClr val="000000"/>
                </a:solidFill>
                <a:effectLst/>
                <a:uFillTx/>
                <a:latin typeface="Trebuchet MS"/>
              </a:rPr>
              <a:t>Her hareketi nasıl ölçmeliyiz?</a:t>
            </a:r>
            <a:endParaRPr b="0" lang="bg-BG" sz="1800" strike="noStrike" u="none">
              <a:solidFill>
                <a:srgbClr val="000000"/>
              </a:solidFill>
              <a:effectLst/>
              <a:uFillTx/>
              <a:latin typeface="Trebuchet MS"/>
            </a:endParaRPr>
          </a:p>
        </p:txBody>
      </p:sp>
      <p:sp>
        <p:nvSpPr>
          <p:cNvPr id="411" name=""/>
          <p:cNvSpPr txBox="1"/>
          <p:nvPr/>
        </p:nvSpPr>
        <p:spPr>
          <a:xfrm>
            <a:off x="468000" y="4428000"/>
            <a:ext cx="3024000" cy="972000"/>
          </a:xfrm>
          <a:prstGeom prst="rect">
            <a:avLst/>
          </a:prstGeom>
          <a:noFill/>
          <a:ln w="0">
            <a:noFill/>
          </a:ln>
        </p:spPr>
        <p:txBody>
          <a:bodyPr lIns="90000" rIns="90000" tIns="45000" bIns="45000" anchor="t" anchorCtr="1">
            <a:spAutoFit/>
          </a:bodyPr>
          <a:p>
            <a:pPr algn="ct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i="1" lang="de-DE" sz="1800" strike="noStrike" u="none">
                <a:solidFill>
                  <a:srgbClr val="00008b"/>
                </a:solidFill>
                <a:effectLst/>
                <a:uFillTx/>
                <a:latin typeface="Trebuchet MS"/>
                <a:ea typeface="DejaVu Sans"/>
              </a:rPr>
              <a:t>"Bana her şey serbest" - </a:t>
            </a:r>
            <a:r>
              <a:rPr b="0" lang="de-DE" sz="1800" strike="noStrike" u="none">
                <a:solidFill>
                  <a:srgbClr val="000000"/>
                </a:solidFill>
                <a:effectLst/>
                <a:uFillTx/>
                <a:latin typeface="Trebuchet MS"/>
                <a:ea typeface="DejaVu Sans"/>
              </a:rPr>
              <a:t>gene Korintlilerin slogan-larından biri (1.Kor 6:12)</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2"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413" name=""/>
          <p:cNvSpPr/>
          <p:nvPr/>
        </p:nvSpPr>
        <p:spPr>
          <a:xfrm>
            <a:off x="324000" y="755640"/>
            <a:ext cx="8855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Sonuç ve tekrarlama:  Her ne yaparsan, kardeşini düşün !! (10:23-33)</a:t>
            </a:r>
            <a:endParaRPr b="0" lang="bg-BG" sz="2000" strike="noStrike" u="none">
              <a:solidFill>
                <a:srgbClr val="000000"/>
              </a:solidFill>
              <a:effectLst/>
              <a:uFillTx/>
              <a:latin typeface="Arial"/>
            </a:endParaRPr>
          </a:p>
        </p:txBody>
      </p:sp>
      <p:sp>
        <p:nvSpPr>
          <p:cNvPr id="414" name=""/>
          <p:cNvSpPr/>
          <p:nvPr/>
        </p:nvSpPr>
        <p:spPr>
          <a:xfrm>
            <a:off x="432000" y="1296000"/>
            <a:ext cx="2808000" cy="2376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10:25-26</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25 Pazarda ne satılırsa yiyin ve hiç duygunuza bakarak araştırmayın.</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26 Çünkü zaten dünya ve onun içinde olan herşey Allahındır.</a:t>
            </a:r>
            <a:endParaRPr b="0" lang="bg-BG" sz="1800" strike="noStrike" u="none">
              <a:solidFill>
                <a:srgbClr val="000000"/>
              </a:solidFill>
              <a:effectLst/>
              <a:uFillTx/>
              <a:latin typeface="Arial"/>
            </a:endParaRPr>
          </a:p>
        </p:txBody>
      </p:sp>
      <p:pic>
        <p:nvPicPr>
          <p:cNvPr id="415" name="" descr=""/>
          <p:cNvPicPr/>
          <p:nvPr/>
        </p:nvPicPr>
        <p:blipFill>
          <a:blip r:embed="rId1"/>
          <a:stretch/>
        </p:blipFill>
        <p:spPr>
          <a:xfrm>
            <a:off x="3479040" y="1198800"/>
            <a:ext cx="6433560" cy="4309200"/>
          </a:xfrm>
          <a:prstGeom prst="rect">
            <a:avLst/>
          </a:prstGeom>
          <a:noFill/>
          <a:ln w="0">
            <a:noFill/>
          </a:ln>
        </p:spPr>
      </p:pic>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6"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417" name=""/>
          <p:cNvSpPr/>
          <p:nvPr/>
        </p:nvSpPr>
        <p:spPr>
          <a:xfrm>
            <a:off x="252000" y="1224000"/>
            <a:ext cx="4824000" cy="4212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10:27-30</a:t>
            </a:r>
            <a:endParaRPr b="0" lang="bg-BG" sz="1800" strike="noStrike" u="none">
              <a:solidFill>
                <a:srgbClr val="000000"/>
              </a:solidFill>
              <a:effectLst/>
              <a:uFillTx/>
              <a:latin typeface="Arial"/>
            </a:endParaRPr>
          </a:p>
          <a:p>
            <a:pPr>
              <a:lnSpc>
                <a:spcPct val="100000"/>
              </a:lnSpc>
              <a:spcBef>
                <a:spcPts val="113"/>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27 Ama diyelim, imansızlardan biri sizi davet etti, sizin de gitmeye niyetiniz var. O vakıt önünüze ne koyarlarsa yiyin, hiç duygunuza bakıp soru sormadan.</a:t>
            </a:r>
            <a:endParaRPr b="0" lang="bg-BG" sz="1800" strike="noStrike" u="none">
              <a:solidFill>
                <a:srgbClr val="000000"/>
              </a:solidFill>
              <a:effectLst/>
              <a:uFillTx/>
              <a:latin typeface="Arial"/>
            </a:endParaRPr>
          </a:p>
          <a:p>
            <a:pPr>
              <a:lnSpc>
                <a:spcPct val="100000"/>
              </a:lnSpc>
              <a:spcBef>
                <a:spcPts val="113"/>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28 Ama birisi derse, "Bu yiyentiler bir puta adanmıştır", o vakıt yemeyin: hem onu söyleyen kişinin hatırı için, hem de duygudan için. 29 Duygu derken, senin duygun değil, onun duygusu demek istiyorum. Çünkü nasıl oluyor da, başkasının duygusu kalkacak, benim serbestliğimi davalasın?</a:t>
            </a:r>
            <a:endParaRPr b="0" lang="bg-BG" sz="1800" strike="noStrike" u="none">
              <a:solidFill>
                <a:srgbClr val="000000"/>
              </a:solidFill>
              <a:effectLst/>
              <a:uFillTx/>
              <a:latin typeface="Arial"/>
            </a:endParaRPr>
          </a:p>
          <a:p>
            <a:pPr>
              <a:lnSpc>
                <a:spcPct val="100000"/>
              </a:lnSpc>
              <a:spcBef>
                <a:spcPts val="113"/>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30 Ama ben şükür edip yemek yersem, niçin başkaları kalkıp şükür ettiğim o şeylerden için beni kötülesinler?</a:t>
            </a:r>
            <a:endParaRPr b="0" lang="bg-BG" sz="1800" strike="noStrike" u="none">
              <a:solidFill>
                <a:srgbClr val="000000"/>
              </a:solidFill>
              <a:effectLst/>
              <a:uFillTx/>
              <a:latin typeface="Arial"/>
            </a:endParaRPr>
          </a:p>
        </p:txBody>
      </p:sp>
      <p:sp>
        <p:nvSpPr>
          <p:cNvPr id="418" name=""/>
          <p:cNvSpPr/>
          <p:nvPr/>
        </p:nvSpPr>
        <p:spPr>
          <a:xfrm>
            <a:off x="324000" y="755640"/>
            <a:ext cx="8855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Sonuç ve tekrarlama:  Her ne yaparsan, kardeşini düşün !! (10:23-33)</a:t>
            </a:r>
            <a:endParaRPr b="0" lang="bg-BG" sz="2000" strike="noStrike" u="none">
              <a:solidFill>
                <a:srgbClr val="000000"/>
              </a:solidFill>
              <a:effectLst/>
              <a:uFillTx/>
              <a:latin typeface="Arial"/>
            </a:endParaRPr>
          </a:p>
        </p:txBody>
      </p:sp>
      <p:pic>
        <p:nvPicPr>
          <p:cNvPr id="419" name="" descr=""/>
          <p:cNvPicPr/>
          <p:nvPr/>
        </p:nvPicPr>
        <p:blipFill>
          <a:blip r:embed="rId1"/>
          <a:stretch/>
        </p:blipFill>
        <p:spPr>
          <a:xfrm>
            <a:off x="5792040" y="1224000"/>
            <a:ext cx="3585600" cy="2016000"/>
          </a:xfrm>
          <a:prstGeom prst="rect">
            <a:avLst/>
          </a:prstGeom>
          <a:noFill/>
          <a:ln w="0">
            <a:noFill/>
          </a:ln>
        </p:spPr>
      </p:pic>
      <p:sp>
        <p:nvSpPr>
          <p:cNvPr id="420" name=""/>
          <p:cNvSpPr txBox="1"/>
          <p:nvPr/>
        </p:nvSpPr>
        <p:spPr>
          <a:xfrm>
            <a:off x="5220000" y="3312000"/>
            <a:ext cx="4860000" cy="2304000"/>
          </a:xfrm>
          <a:prstGeom prst="rect">
            <a:avLst/>
          </a:prstGeom>
          <a:noFill/>
          <a:ln w="0">
            <a:noFill/>
          </a:ln>
        </p:spPr>
        <p:txBody>
          <a:bodyPr lIns="90000" rIns="90000" tIns="45000" bIns="45000" anchor="t">
            <a:spAutoFit/>
          </a:bodyPr>
          <a:p>
            <a:r>
              <a:rPr b="1" lang="bg-BG" sz="1800" strike="noStrike" u="none">
                <a:solidFill>
                  <a:srgbClr val="0000ff"/>
                </a:solidFill>
                <a:effectLst/>
                <a:uFillTx/>
                <a:latin typeface="Trebuchet MS"/>
              </a:rPr>
              <a:t>Durum:</a:t>
            </a:r>
            <a:r>
              <a:rPr b="0" lang="bg-BG" sz="1800" strike="noStrike" u="none">
                <a:solidFill>
                  <a:srgbClr val="000000"/>
                </a:solidFill>
                <a:effectLst/>
                <a:uFillTx/>
                <a:latin typeface="Trebuchet MS"/>
              </a:rPr>
              <a:t> iki imanlı var, biri 'imanda güçlü' (= kurban eti yiyor), öbürü 'imanda zayıf' (= yemiyor). Komşu seni sofrasına davet ediyor, sen de zayıf kardeşi yanına alıyorsun. Önce problem yok, ikiniz yiyorsunuz. Ama komşu, "bu kurban etidir" deyince, yanındaki kardeş yememeye başlıyor. O zaman sen de yemek-ten vazgeçip kardeşinin tarafını tutuyorsun.</a:t>
            </a:r>
            <a:endParaRPr b="0" lang="bg-BG" sz="1800" strike="noStrike" u="none">
              <a:solidFill>
                <a:srgbClr val="000000"/>
              </a:solidFill>
              <a:effectLst/>
              <a:uFillTx/>
              <a:latin typeface="Trebuchet MS"/>
            </a:endParaRPr>
          </a:p>
        </p:txBody>
      </p:sp>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21" name=""/>
          <p:cNvSpPr/>
          <p:nvPr/>
        </p:nvSpPr>
        <p:spPr>
          <a:xfrm>
            <a:off x="0" y="0"/>
            <a:ext cx="10092600" cy="564480"/>
          </a:xfrm>
          <a:prstGeom prst="rect">
            <a:avLst/>
          </a:prstGeom>
          <a:solidFill>
            <a:srgbClr val="19197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5. Problem:   KURBAN ETİ  (bölüm 8-10)</a:t>
            </a:r>
            <a:endParaRPr b="0" lang="bg-BG" sz="2400" strike="noStrike" u="none">
              <a:solidFill>
                <a:srgbClr val="ffffff"/>
              </a:solidFill>
              <a:effectLst/>
              <a:uFillTx/>
              <a:latin typeface="Arial"/>
            </a:endParaRPr>
          </a:p>
        </p:txBody>
      </p:sp>
      <p:sp>
        <p:nvSpPr>
          <p:cNvPr id="422" name=""/>
          <p:cNvSpPr/>
          <p:nvPr/>
        </p:nvSpPr>
        <p:spPr>
          <a:xfrm>
            <a:off x="432000" y="1296000"/>
            <a:ext cx="3887280" cy="3779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10:31-33</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31</a:t>
            </a:r>
            <a:r>
              <a:rPr b="0" lang="de-DE" sz="1800" strike="noStrike" u="none">
                <a:solidFill>
                  <a:srgbClr val="000000"/>
                </a:solidFill>
                <a:effectLst/>
                <a:uFillTx/>
                <a:latin typeface="Trebuchet MS"/>
                <a:ea typeface="DejaVu Sans"/>
              </a:rPr>
              <a:t> Onun için, bir yemek yerseniz, bir şey içerseniz, her ne yaparsanız, herşeyi Allahın şanlılığı için yapın.</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32</a:t>
            </a:r>
            <a:r>
              <a:rPr b="0" lang="de-DE" sz="1800" strike="noStrike" u="none">
                <a:solidFill>
                  <a:srgbClr val="000000"/>
                </a:solidFill>
                <a:effectLst/>
                <a:uFillTx/>
                <a:latin typeface="Trebuchet MS"/>
                <a:ea typeface="DejaVu Sans"/>
              </a:rPr>
              <a:t> Ne Yahudilere, ne Greklere, ne de Allahın topluluğuna sebep vermeyin düşsünler.</a:t>
            </a:r>
            <a:endParaRPr b="0" lang="bg-BG" sz="1800" strike="noStrike" u="none">
              <a:solidFill>
                <a:srgbClr val="000000"/>
              </a:solidFill>
              <a:effectLst/>
              <a:uFillTx/>
              <a:latin typeface="Arial"/>
            </a:endParaRPr>
          </a:p>
          <a:p>
            <a:pPr>
              <a:lnSpc>
                <a:spcPct val="100000"/>
              </a:lnSpc>
              <a:spcBef>
                <a:spcPts val="113"/>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33</a:t>
            </a:r>
            <a:r>
              <a:rPr b="0" lang="de-DE" sz="1800" strike="noStrike" u="none">
                <a:solidFill>
                  <a:srgbClr val="000000"/>
                </a:solidFill>
                <a:effectLst/>
                <a:uFillTx/>
                <a:latin typeface="Trebuchet MS"/>
                <a:ea typeface="DejaVu Sans"/>
              </a:rPr>
              <a:t> Aynı nasıl ben de her meselede başkalarını memnun etmeye bakıyorum. Ben değil kendi faydamı arayım, kurtulsunlar diye çoğunun faydasını arıyorum.</a:t>
            </a:r>
            <a:endParaRPr b="0" lang="bg-BG" sz="1800" strike="noStrike" u="none">
              <a:solidFill>
                <a:srgbClr val="000000"/>
              </a:solidFill>
              <a:effectLst/>
              <a:uFillTx/>
              <a:latin typeface="Arial"/>
            </a:endParaRPr>
          </a:p>
        </p:txBody>
      </p:sp>
      <p:sp>
        <p:nvSpPr>
          <p:cNvPr id="423" name=""/>
          <p:cNvSpPr/>
          <p:nvPr/>
        </p:nvSpPr>
        <p:spPr>
          <a:xfrm>
            <a:off x="324000" y="755640"/>
            <a:ext cx="8855280" cy="3837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Sonuç ve tekrarlama:  Her ne yaparsan, kardeşini düşün !! (10:23-33)</a:t>
            </a: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43928</TotalTime>
  <Application>LibreOffice/25.8.2.2$Windows_X86_64 LibreOffice_project/d401f2107ccab8f924a8e2df40f573aab7605b6f</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2025-06-25T07:42:56Z</dcterms:created>
  <dc:creator/>
  <dc:description/>
  <dc:language>bg-BG</dc:language>
  <cp:lastModifiedBy/>
  <cp:lastPrinted>2025-11-22T14:01:31Z</cp:lastPrinted>
  <dcterms:modified xsi:type="dcterms:W3CDTF">2025-11-28T19:52:17Z</dcterms:modified>
  <cp:revision>342</cp:revision>
  <dc:subject/>
  <dc:title/>
</cp:coreProperties>
</file>

<file path=docProps/custom.xml><?xml version="1.0" encoding="utf-8"?>
<Properties xmlns="http://schemas.openxmlformats.org/officeDocument/2006/custom-properties" xmlns:vt="http://schemas.openxmlformats.org/officeDocument/2006/docPropsVTypes"/>
</file>